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96b2c2534141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e9b5934f3e490e"/>
  </p:sldMasterIdLst>
  <p:sldIdLst>
    <p:sldId xmlns:r="http://schemas.openxmlformats.org/officeDocument/2006/relationships" id="256" r:id="Rca6b89259ec9460a"/>
    <p:sldId xmlns:r="http://schemas.openxmlformats.org/officeDocument/2006/relationships" id="257" r:id="R567ba6eb6c9c4e20"/>
    <p:sldId xmlns:r="http://schemas.openxmlformats.org/officeDocument/2006/relationships" id="258" r:id="Rfefec9155b444de0"/>
    <p:sldId xmlns:r="http://schemas.openxmlformats.org/officeDocument/2006/relationships" id="259" r:id="R553d8b34ce634014"/>
    <p:sldId xmlns:r="http://schemas.openxmlformats.org/officeDocument/2006/relationships" id="260" r:id="R7993e862508c4a14"/>
    <p:sldId xmlns:r="http://schemas.openxmlformats.org/officeDocument/2006/relationships" id="261" r:id="R6346906c283f45f4"/>
    <p:sldId xmlns:r="http://schemas.openxmlformats.org/officeDocument/2006/relationships" id="262" r:id="R714139ef6c4f49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e9b5934f3e490e" /><Relationship Type="http://schemas.openxmlformats.org/officeDocument/2006/relationships/slide" Target="/ppt/slides/slide1.xml" Id="Rca6b89259ec9460a" /><Relationship Type="http://schemas.openxmlformats.org/officeDocument/2006/relationships/slide" Target="/ppt/slides/slide2.xml" Id="R567ba6eb6c9c4e20" /><Relationship Type="http://schemas.openxmlformats.org/officeDocument/2006/relationships/slide" Target="/ppt/slides/slide3.xml" Id="Rfefec9155b444de0" /><Relationship Type="http://schemas.openxmlformats.org/officeDocument/2006/relationships/slide" Target="/ppt/slides/slide4.xml" Id="R553d8b34ce634014" /><Relationship Type="http://schemas.openxmlformats.org/officeDocument/2006/relationships/slide" Target="/ppt/slides/slide5.xml" Id="R7993e862508c4a14" /><Relationship Type="http://schemas.openxmlformats.org/officeDocument/2006/relationships/slide" Target="/ppt/slides/slide6.xml" Id="R6346906c283f45f4" /><Relationship Type="http://schemas.openxmlformats.org/officeDocument/2006/relationships/slide" Target="/ppt/slides/slide7.xml" Id="R714139ef6c4f49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f318cb57af44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52ca2fa124da5" /><Relationship Type="http://schemas.openxmlformats.org/officeDocument/2006/relationships/theme" Target="/ppt/slideMasters/theme/theme1.xml" Id="R728d1e95295d4f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152ca2fa124d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023396c044d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0407d285745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4421524164c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1723766394e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2f285c9734b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9328b2c1b4d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b1370ea9249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FORTE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FORTE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FORTE REGNSKAP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FORTE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FORTE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FORTE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5 117 316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444 229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348 674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600 122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1 668 541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FORTE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HYPERICUM AS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 HOLDING AS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FORTE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Boganesveien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kenneth@forteregnskap.no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975 378 012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FORTE REGNSKAP AS</a:t>
            </a:r>
          </a:p>
        </p:txBody>
      </p:sp>
    </p:spTree>
  </p:cSld>
  <p:clrMapOvr>
    <a:masterClrMapping xmlns:a="http://schemas.openxmlformats.org/drawingml/2006/main"/>
  </p:clrMapOvr>
</p:sld>
</file>