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0ee2a9f71c4c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1cd54cf4f343f8"/>
  </p:sldMasterIdLst>
  <p:sldIdLst>
    <p:sldId xmlns:r="http://schemas.openxmlformats.org/officeDocument/2006/relationships" id="256" r:id="R2026c41b1a8c4595"/>
    <p:sldId xmlns:r="http://schemas.openxmlformats.org/officeDocument/2006/relationships" id="257" r:id="R459384564b76483c"/>
    <p:sldId xmlns:r="http://schemas.openxmlformats.org/officeDocument/2006/relationships" id="258" r:id="R159aff165bb741b9"/>
    <p:sldId xmlns:r="http://schemas.openxmlformats.org/officeDocument/2006/relationships" id="259" r:id="R90ba1a721f854ca6"/>
    <p:sldId xmlns:r="http://schemas.openxmlformats.org/officeDocument/2006/relationships" id="260" r:id="R70c7d97671f24f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cd54cf4f343f8" /><Relationship Type="http://schemas.openxmlformats.org/officeDocument/2006/relationships/slide" Target="/ppt/slides/slide1.xml" Id="R2026c41b1a8c4595" /><Relationship Type="http://schemas.openxmlformats.org/officeDocument/2006/relationships/slide" Target="/ppt/slides/slide2.xml" Id="R459384564b76483c" /><Relationship Type="http://schemas.openxmlformats.org/officeDocument/2006/relationships/slide" Target="/ppt/slides/slide3.xml" Id="R159aff165bb741b9" /><Relationship Type="http://schemas.openxmlformats.org/officeDocument/2006/relationships/slide" Target="/ppt/slides/slide4.xml" Id="R90ba1a721f854ca6" /><Relationship Type="http://schemas.openxmlformats.org/officeDocument/2006/relationships/slide" Target="/ppt/slides/slide5.xml" Id="R70c7d97671f24f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40f53c2f94e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f8f0f07424b7a" /><Relationship Type="http://schemas.openxmlformats.org/officeDocument/2006/relationships/theme" Target="/ppt/slideMasters/theme/theme1.xml" Id="R04f0fe1ca26e44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ef8f0f07424b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5325eceb046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2e44bbd9541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57ffed11d4b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6ab81c47d44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b0c6b0bc740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