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6523b478a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4ec0905104d09"/>
  </p:sldMasterIdLst>
  <p:sldIdLst>
    <p:sldId xmlns:r="http://schemas.openxmlformats.org/officeDocument/2006/relationships" id="256" r:id="Rbfb53ff2b3e94359"/>
    <p:sldId xmlns:r="http://schemas.openxmlformats.org/officeDocument/2006/relationships" id="257" r:id="R69146a32fd1941c2"/>
    <p:sldId xmlns:r="http://schemas.openxmlformats.org/officeDocument/2006/relationships" id="258" r:id="R287d38f0c862494f"/>
    <p:sldId xmlns:r="http://schemas.openxmlformats.org/officeDocument/2006/relationships" id="259" r:id="R44894e62ed264312"/>
    <p:sldId xmlns:r="http://schemas.openxmlformats.org/officeDocument/2006/relationships" id="260" r:id="Rdc16a6f1fb15488d"/>
    <p:sldId xmlns:r="http://schemas.openxmlformats.org/officeDocument/2006/relationships" id="261" r:id="R71d889d467e4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4ec0905104d09" /><Relationship Type="http://schemas.openxmlformats.org/officeDocument/2006/relationships/slide" Target="/ppt/slides/slide1.xml" Id="Rbfb53ff2b3e94359" /><Relationship Type="http://schemas.openxmlformats.org/officeDocument/2006/relationships/slide" Target="/ppt/slides/slide2.xml" Id="R69146a32fd1941c2" /><Relationship Type="http://schemas.openxmlformats.org/officeDocument/2006/relationships/slide" Target="/ppt/slides/slide3.xml" Id="R287d38f0c862494f" /><Relationship Type="http://schemas.openxmlformats.org/officeDocument/2006/relationships/slide" Target="/ppt/slides/slide4.xml" Id="R44894e62ed264312" /><Relationship Type="http://schemas.openxmlformats.org/officeDocument/2006/relationships/slide" Target="/ppt/slides/slide5.xml" Id="Rdc16a6f1fb15488d" /><Relationship Type="http://schemas.openxmlformats.org/officeDocument/2006/relationships/slide" Target="/ppt/slides/slide6.xml" Id="R71d889d467e4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49a673f91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d124f8ccc45db" /><Relationship Type="http://schemas.openxmlformats.org/officeDocument/2006/relationships/theme" Target="/ppt/slideMasters/theme/theme1.xml" Id="R6bb4a25cdd31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dd124f8ccc45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2f0a07604c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1a11a3586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7fd061b8043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40acc2b73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d3e6593f5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7d908cccd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