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19e2794b8c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ac1aa1858940b1"/>
  </p:sldMasterIdLst>
  <p:sldIdLst>
    <p:sldId xmlns:r="http://schemas.openxmlformats.org/officeDocument/2006/relationships" id="256" r:id="R20e18e46b478429b"/>
    <p:sldId xmlns:r="http://schemas.openxmlformats.org/officeDocument/2006/relationships" id="257" r:id="R9959db558fcb44d6"/>
    <p:sldId xmlns:r="http://schemas.openxmlformats.org/officeDocument/2006/relationships" id="258" r:id="Rad0238504e2543d0"/>
    <p:sldId xmlns:r="http://schemas.openxmlformats.org/officeDocument/2006/relationships" id="259" r:id="Radb661b5c6594803"/>
    <p:sldId xmlns:r="http://schemas.openxmlformats.org/officeDocument/2006/relationships" id="260" r:id="R8f1416f4091d48ee"/>
    <p:sldId xmlns:r="http://schemas.openxmlformats.org/officeDocument/2006/relationships" id="261" r:id="R927f7ed54c18478e"/>
    <p:sldId xmlns:r="http://schemas.openxmlformats.org/officeDocument/2006/relationships" id="262" r:id="R198481d8beae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c1aa1858940b1" /><Relationship Type="http://schemas.openxmlformats.org/officeDocument/2006/relationships/slide" Target="/ppt/slides/slide1.xml" Id="R20e18e46b478429b" /><Relationship Type="http://schemas.openxmlformats.org/officeDocument/2006/relationships/slide" Target="/ppt/slides/slide2.xml" Id="R9959db558fcb44d6" /><Relationship Type="http://schemas.openxmlformats.org/officeDocument/2006/relationships/slide" Target="/ppt/slides/slide3.xml" Id="Rad0238504e2543d0" /><Relationship Type="http://schemas.openxmlformats.org/officeDocument/2006/relationships/slide" Target="/ppt/slides/slide4.xml" Id="Radb661b5c6594803" /><Relationship Type="http://schemas.openxmlformats.org/officeDocument/2006/relationships/slide" Target="/ppt/slides/slide5.xml" Id="R8f1416f4091d48ee" /><Relationship Type="http://schemas.openxmlformats.org/officeDocument/2006/relationships/slide" Target="/ppt/slides/slide6.xml" Id="R927f7ed54c18478e" /><Relationship Type="http://schemas.openxmlformats.org/officeDocument/2006/relationships/slide" Target="/ppt/slides/slide7.xml" Id="R198481d8beae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72f6226ce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9b5f66422415d" /><Relationship Type="http://schemas.openxmlformats.org/officeDocument/2006/relationships/theme" Target="/ppt/slideMasters/theme/theme1.xml" Id="R50ee5ddf8e694e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9b5f6642241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db19e3cc8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4811fd16341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39bb83d31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127f5c0c5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ab1ba929440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fff82386a48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845268845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SYNERGI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SYNERGI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75 135 257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24 577 353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974 784 556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