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04724c57c4b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006313f3148e5"/>
  </p:sldMasterIdLst>
  <p:sldIdLst>
    <p:sldId xmlns:r="http://schemas.openxmlformats.org/officeDocument/2006/relationships" id="256" r:id="R0aa7b318b3534f17"/>
    <p:sldId xmlns:r="http://schemas.openxmlformats.org/officeDocument/2006/relationships" id="257" r:id="R7a1bbfcd8c35478d"/>
    <p:sldId xmlns:r="http://schemas.openxmlformats.org/officeDocument/2006/relationships" id="258" r:id="Rb45e0d24132841d2"/>
    <p:sldId xmlns:r="http://schemas.openxmlformats.org/officeDocument/2006/relationships" id="259" r:id="R18a5b395cdb64bf7"/>
    <p:sldId xmlns:r="http://schemas.openxmlformats.org/officeDocument/2006/relationships" id="260" r:id="R990cd3b936ee4935"/>
    <p:sldId xmlns:r="http://schemas.openxmlformats.org/officeDocument/2006/relationships" id="261" r:id="R6d261631d6b4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006313f3148e5" /><Relationship Type="http://schemas.openxmlformats.org/officeDocument/2006/relationships/slide" Target="/ppt/slides/slide1.xml" Id="R0aa7b318b3534f17" /><Relationship Type="http://schemas.openxmlformats.org/officeDocument/2006/relationships/slide" Target="/ppt/slides/slide2.xml" Id="R7a1bbfcd8c35478d" /><Relationship Type="http://schemas.openxmlformats.org/officeDocument/2006/relationships/slide" Target="/ppt/slides/slide3.xml" Id="Rb45e0d24132841d2" /><Relationship Type="http://schemas.openxmlformats.org/officeDocument/2006/relationships/slide" Target="/ppt/slides/slide4.xml" Id="R18a5b395cdb64bf7" /><Relationship Type="http://schemas.openxmlformats.org/officeDocument/2006/relationships/slide" Target="/ppt/slides/slide5.xml" Id="R990cd3b936ee4935" /><Relationship Type="http://schemas.openxmlformats.org/officeDocument/2006/relationships/slide" Target="/ppt/slides/slide6.xml" Id="R6d261631d6b4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09bd2406e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952bd14574a16" /><Relationship Type="http://schemas.openxmlformats.org/officeDocument/2006/relationships/theme" Target="/ppt/slideMasters/theme/theme1.xml" Id="R408b574756f4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952bd1457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bfbf5973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9e5941e3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ad0f224f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b86b79bb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7c82f5a3e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a7f09509d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