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a581a5644e46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6eed3b52f44b69"/>
  </p:sldMasterIdLst>
  <p:sldIdLst>
    <p:sldId xmlns:r="http://schemas.openxmlformats.org/officeDocument/2006/relationships" id="256" r:id="Re7d3162cccb648ed"/>
    <p:sldId xmlns:r="http://schemas.openxmlformats.org/officeDocument/2006/relationships" id="257" r:id="R87f75a67e6364494"/>
    <p:sldId xmlns:r="http://schemas.openxmlformats.org/officeDocument/2006/relationships" id="258" r:id="R9a857ef2f0b848ae"/>
    <p:sldId xmlns:r="http://schemas.openxmlformats.org/officeDocument/2006/relationships" id="259" r:id="R09614e58073d40b2"/>
    <p:sldId xmlns:r="http://schemas.openxmlformats.org/officeDocument/2006/relationships" id="260" r:id="R238a15ed6fdc4d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6eed3b52f44b69" /><Relationship Type="http://schemas.openxmlformats.org/officeDocument/2006/relationships/slide" Target="/ppt/slides/slide1.xml" Id="Re7d3162cccb648ed" /><Relationship Type="http://schemas.openxmlformats.org/officeDocument/2006/relationships/slide" Target="/ppt/slides/slide2.xml" Id="R87f75a67e6364494" /><Relationship Type="http://schemas.openxmlformats.org/officeDocument/2006/relationships/slide" Target="/ppt/slides/slide3.xml" Id="R9a857ef2f0b848ae" /><Relationship Type="http://schemas.openxmlformats.org/officeDocument/2006/relationships/slide" Target="/ppt/slides/slide4.xml" Id="R09614e58073d40b2" /><Relationship Type="http://schemas.openxmlformats.org/officeDocument/2006/relationships/slide" Target="/ppt/slides/slide5.xml" Id="R238a15ed6fdc4d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8ad3081e4a4e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37d677e7b45e7" /><Relationship Type="http://schemas.openxmlformats.org/officeDocument/2006/relationships/theme" Target="/ppt/slideMasters/theme/theme1.xml" Id="R1f1231a4314741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137d677e7b45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b63830aa44e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d5f8430554e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7e90c836147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2bcc533fb4d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351045c75541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RIKSREVISJONEN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RIKSREVISJONEN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postmottak@riksrevisjonen.no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www.riksrevisjonen.no/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974 760 843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RIKSREVISJONEN</a:t>
            </a:r>
          </a:p>
        </p:txBody>
      </p:sp>
    </p:spTree>
  </p:cSld>
  <p:clrMapOvr>
    <a:masterClrMapping xmlns:a="http://schemas.openxmlformats.org/drawingml/2006/main"/>
  </p:clrMapOvr>
</p:sld>
</file>