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d74f891f8b4d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1f4cc6885542c9"/>
  </p:sldMasterIdLst>
  <p:sldIdLst>
    <p:sldId xmlns:r="http://schemas.openxmlformats.org/officeDocument/2006/relationships" id="256" r:id="Rfd9b9cfeede0415f"/>
    <p:sldId xmlns:r="http://schemas.openxmlformats.org/officeDocument/2006/relationships" id="257" r:id="R5a4d500a313e439f"/>
    <p:sldId xmlns:r="http://schemas.openxmlformats.org/officeDocument/2006/relationships" id="258" r:id="R51244d1e65f54a4a"/>
    <p:sldId xmlns:r="http://schemas.openxmlformats.org/officeDocument/2006/relationships" id="259" r:id="R78a834dec52c4012"/>
    <p:sldId xmlns:r="http://schemas.openxmlformats.org/officeDocument/2006/relationships" id="260" r:id="Ra12749a6f56c44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1f4cc6885542c9" /><Relationship Type="http://schemas.openxmlformats.org/officeDocument/2006/relationships/slide" Target="/ppt/slides/slide1.xml" Id="Rfd9b9cfeede0415f" /><Relationship Type="http://schemas.openxmlformats.org/officeDocument/2006/relationships/slide" Target="/ppt/slides/slide2.xml" Id="R5a4d500a313e439f" /><Relationship Type="http://schemas.openxmlformats.org/officeDocument/2006/relationships/slide" Target="/ppt/slides/slide3.xml" Id="R51244d1e65f54a4a" /><Relationship Type="http://schemas.openxmlformats.org/officeDocument/2006/relationships/slide" Target="/ppt/slides/slide4.xml" Id="R78a834dec52c4012" /><Relationship Type="http://schemas.openxmlformats.org/officeDocument/2006/relationships/slide" Target="/ppt/slides/slide5.xml" Id="Ra12749a6f56c44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7dd396c6054e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de800d87c4a84" /><Relationship Type="http://schemas.openxmlformats.org/officeDocument/2006/relationships/theme" Target="/ppt/slideMasters/theme/theme1.xml" Id="Rc245e8cca0c24b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bde800d87c4a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3bf98b8e340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2e878c1d443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d45c044f547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966ac23714c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0656131e740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 ØST IKS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ØST IKS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 ØST IKS ble etablert [år] og holder til i Løten.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ØST IKS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ØST IKS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ØST IKS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Kildevegen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2340 Løten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43 58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post@hedmark-revisjon.no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www.hedmark-revisjon.no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974 644 576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ØST IKS</a:t>
            </a:r>
          </a:p>
        </p:txBody>
      </p:sp>
    </p:spTree>
  </p:cSld>
  <p:clrMapOvr>
    <a:masterClrMapping xmlns:a="http://schemas.openxmlformats.org/drawingml/2006/main"/>
  </p:clrMapOvr>
</p:sld>
</file>