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761d2f451e4a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8f87aac81141de"/>
  </p:sldMasterIdLst>
  <p:sldIdLst>
    <p:sldId xmlns:r="http://schemas.openxmlformats.org/officeDocument/2006/relationships" id="256" r:id="R210f599371f9416b"/>
    <p:sldId xmlns:r="http://schemas.openxmlformats.org/officeDocument/2006/relationships" id="257" r:id="Re3f1d575d37c4121"/>
    <p:sldId xmlns:r="http://schemas.openxmlformats.org/officeDocument/2006/relationships" id="258" r:id="Ra76b5c3ce5f941dc"/>
    <p:sldId xmlns:r="http://schemas.openxmlformats.org/officeDocument/2006/relationships" id="259" r:id="Rdcad829cb6fa4cbf"/>
    <p:sldId xmlns:r="http://schemas.openxmlformats.org/officeDocument/2006/relationships" id="260" r:id="R2d550598af264c77"/>
    <p:sldId xmlns:r="http://schemas.openxmlformats.org/officeDocument/2006/relationships" id="261" r:id="Ree40c65cf2c949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8f87aac81141de" /><Relationship Type="http://schemas.openxmlformats.org/officeDocument/2006/relationships/slide" Target="/ppt/slides/slide1.xml" Id="R210f599371f9416b" /><Relationship Type="http://schemas.openxmlformats.org/officeDocument/2006/relationships/slide" Target="/ppt/slides/slide2.xml" Id="Re3f1d575d37c4121" /><Relationship Type="http://schemas.openxmlformats.org/officeDocument/2006/relationships/slide" Target="/ppt/slides/slide3.xml" Id="Ra76b5c3ce5f941dc" /><Relationship Type="http://schemas.openxmlformats.org/officeDocument/2006/relationships/slide" Target="/ppt/slides/slide4.xml" Id="Rdcad829cb6fa4cbf" /><Relationship Type="http://schemas.openxmlformats.org/officeDocument/2006/relationships/slide" Target="/ppt/slides/slide5.xml" Id="R2d550598af264c77" /><Relationship Type="http://schemas.openxmlformats.org/officeDocument/2006/relationships/slide" Target="/ppt/slides/slide6.xml" Id="Ree40c65cf2c949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bac4c3544d49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201c1f3c51402a" /><Relationship Type="http://schemas.openxmlformats.org/officeDocument/2006/relationships/theme" Target="/ppt/slideMasters/theme/theme1.xml" Id="R71d2ac04e1f64f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201c1f3c5140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f8e3da78e14a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713f68d38245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7cab9d41f847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4f3bfbcf849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a1362ba35047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418b4508964a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JAKOB HATTELAND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 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 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 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 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 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Stokkastrandvegen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5578 Nedre Vats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76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974 498 359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 HATTELAND HOLDING AS</a:t>
            </a:r>
          </a:p>
        </p:txBody>
      </p:sp>
    </p:spTree>
  </p:cSld>
  <p:clrMapOvr>
    <a:masterClrMapping xmlns:a="http://schemas.openxmlformats.org/drawingml/2006/main"/>
  </p:clrMapOvr>
</p:sld>
</file>