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18b7c8ebc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e690644e94007"/>
  </p:sldMasterIdLst>
  <p:sldIdLst>
    <p:sldId xmlns:r="http://schemas.openxmlformats.org/officeDocument/2006/relationships" id="256" r:id="R37366bab99814056"/>
    <p:sldId xmlns:r="http://schemas.openxmlformats.org/officeDocument/2006/relationships" id="257" r:id="R6b4aca0c8dc24360"/>
    <p:sldId xmlns:r="http://schemas.openxmlformats.org/officeDocument/2006/relationships" id="258" r:id="R73ce43d32c734b66"/>
    <p:sldId xmlns:r="http://schemas.openxmlformats.org/officeDocument/2006/relationships" id="259" r:id="R0697fc81139f4272"/>
    <p:sldId xmlns:r="http://schemas.openxmlformats.org/officeDocument/2006/relationships" id="260" r:id="R15e5a10f30864670"/>
    <p:sldId xmlns:r="http://schemas.openxmlformats.org/officeDocument/2006/relationships" id="261" r:id="R76a054f354ec4502"/>
    <p:sldId xmlns:r="http://schemas.openxmlformats.org/officeDocument/2006/relationships" id="262" r:id="R1dc0b3c67d7a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e690644e94007" /><Relationship Type="http://schemas.openxmlformats.org/officeDocument/2006/relationships/slide" Target="/ppt/slides/slide1.xml" Id="R37366bab99814056" /><Relationship Type="http://schemas.openxmlformats.org/officeDocument/2006/relationships/slide" Target="/ppt/slides/slide2.xml" Id="R6b4aca0c8dc24360" /><Relationship Type="http://schemas.openxmlformats.org/officeDocument/2006/relationships/slide" Target="/ppt/slides/slide3.xml" Id="R73ce43d32c734b66" /><Relationship Type="http://schemas.openxmlformats.org/officeDocument/2006/relationships/slide" Target="/ppt/slides/slide4.xml" Id="R0697fc81139f4272" /><Relationship Type="http://schemas.openxmlformats.org/officeDocument/2006/relationships/slide" Target="/ppt/slides/slide5.xml" Id="R15e5a10f30864670" /><Relationship Type="http://schemas.openxmlformats.org/officeDocument/2006/relationships/slide" Target="/ppt/slides/slide6.xml" Id="R76a054f354ec4502" /><Relationship Type="http://schemas.openxmlformats.org/officeDocument/2006/relationships/slide" Target="/ppt/slides/slide7.xml" Id="R1dc0b3c67d7a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29cc706af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53fe5a5bb4e8f" /><Relationship Type="http://schemas.openxmlformats.org/officeDocument/2006/relationships/theme" Target="/ppt/slideMasters/theme/theme1.xml" Id="R92ac5841069645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53fe5a5bb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3361293d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19461880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9842ecbf48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95ab2615f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33c38a7b5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30abdba4142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e5579938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