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4d4e5ce06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8499863824052"/>
  </p:sldMasterIdLst>
  <p:sldIdLst>
    <p:sldId xmlns:r="http://schemas.openxmlformats.org/officeDocument/2006/relationships" id="256" r:id="Rc5842421bb19451c"/>
    <p:sldId xmlns:r="http://schemas.openxmlformats.org/officeDocument/2006/relationships" id="257" r:id="R46604cac9fd64660"/>
    <p:sldId xmlns:r="http://schemas.openxmlformats.org/officeDocument/2006/relationships" id="258" r:id="R335ae94432c6449b"/>
    <p:sldId xmlns:r="http://schemas.openxmlformats.org/officeDocument/2006/relationships" id="259" r:id="Rdee0e2510d3d40df"/>
    <p:sldId xmlns:r="http://schemas.openxmlformats.org/officeDocument/2006/relationships" id="260" r:id="R2ba6db46c22e431e"/>
    <p:sldId xmlns:r="http://schemas.openxmlformats.org/officeDocument/2006/relationships" id="261" r:id="Refcb187875d94627"/>
    <p:sldId xmlns:r="http://schemas.openxmlformats.org/officeDocument/2006/relationships" id="262" r:id="Rb1a94a846c054b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8499863824052" /><Relationship Type="http://schemas.openxmlformats.org/officeDocument/2006/relationships/slide" Target="/ppt/slides/slide1.xml" Id="Rc5842421bb19451c" /><Relationship Type="http://schemas.openxmlformats.org/officeDocument/2006/relationships/slide" Target="/ppt/slides/slide2.xml" Id="R46604cac9fd64660" /><Relationship Type="http://schemas.openxmlformats.org/officeDocument/2006/relationships/slide" Target="/ppt/slides/slide3.xml" Id="R335ae94432c6449b" /><Relationship Type="http://schemas.openxmlformats.org/officeDocument/2006/relationships/slide" Target="/ppt/slides/slide4.xml" Id="Rdee0e2510d3d40df" /><Relationship Type="http://schemas.openxmlformats.org/officeDocument/2006/relationships/slide" Target="/ppt/slides/slide5.xml" Id="R2ba6db46c22e431e" /><Relationship Type="http://schemas.openxmlformats.org/officeDocument/2006/relationships/slide" Target="/ppt/slides/slide6.xml" Id="Refcb187875d94627" /><Relationship Type="http://schemas.openxmlformats.org/officeDocument/2006/relationships/slide" Target="/ppt/slides/slide7.xml" Id="Rb1a94a846c054b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b791d54fd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17324629f4079" /><Relationship Type="http://schemas.openxmlformats.org/officeDocument/2006/relationships/theme" Target="/ppt/slideMasters/theme/theme1.xml" Id="R706e63993658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17324629f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d5c7ea69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02c976964f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cb090433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ffddfdbf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db49b077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91d918a8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a47b5ec86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