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686930c861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b5ecad1e448ee"/>
  </p:sldMasterIdLst>
  <p:sldIdLst>
    <p:sldId xmlns:r="http://schemas.openxmlformats.org/officeDocument/2006/relationships" id="256" r:id="R7526efb409f14791"/>
    <p:sldId xmlns:r="http://schemas.openxmlformats.org/officeDocument/2006/relationships" id="257" r:id="R641a744a86bc4e3d"/>
    <p:sldId xmlns:r="http://schemas.openxmlformats.org/officeDocument/2006/relationships" id="258" r:id="R352153a7d83e4940"/>
    <p:sldId xmlns:r="http://schemas.openxmlformats.org/officeDocument/2006/relationships" id="259" r:id="R54afec5b4be74065"/>
    <p:sldId xmlns:r="http://schemas.openxmlformats.org/officeDocument/2006/relationships" id="260" r:id="Rbfcf2f13eba04ea6"/>
    <p:sldId xmlns:r="http://schemas.openxmlformats.org/officeDocument/2006/relationships" id="261" r:id="R3949c82991424a6a"/>
    <p:sldId xmlns:r="http://schemas.openxmlformats.org/officeDocument/2006/relationships" id="262" r:id="Rde8799774693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b5ecad1e448ee" /><Relationship Type="http://schemas.openxmlformats.org/officeDocument/2006/relationships/slide" Target="/ppt/slides/slide1.xml" Id="R7526efb409f14791" /><Relationship Type="http://schemas.openxmlformats.org/officeDocument/2006/relationships/slide" Target="/ppt/slides/slide2.xml" Id="R641a744a86bc4e3d" /><Relationship Type="http://schemas.openxmlformats.org/officeDocument/2006/relationships/slide" Target="/ppt/slides/slide3.xml" Id="R352153a7d83e4940" /><Relationship Type="http://schemas.openxmlformats.org/officeDocument/2006/relationships/slide" Target="/ppt/slides/slide4.xml" Id="R54afec5b4be74065" /><Relationship Type="http://schemas.openxmlformats.org/officeDocument/2006/relationships/slide" Target="/ppt/slides/slide5.xml" Id="Rbfcf2f13eba04ea6" /><Relationship Type="http://schemas.openxmlformats.org/officeDocument/2006/relationships/slide" Target="/ppt/slides/slide6.xml" Id="R3949c82991424a6a" /><Relationship Type="http://schemas.openxmlformats.org/officeDocument/2006/relationships/slide" Target="/ppt/slides/slide7.xml" Id="Rde8799774693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751450cb8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faaef1d7a4000" /><Relationship Type="http://schemas.openxmlformats.org/officeDocument/2006/relationships/theme" Target="/ppt/slideMasters/theme/theme1.xml" Id="Re7b1d96108da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bfaaef1d7a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998538e4d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dec600bff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02e11e6ed48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73fcfbbea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214ea04d7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12d14707a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54000a82141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AUGUSTIN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62 652 672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