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4917ac841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72abd9142b4638"/>
  </p:sldMasterIdLst>
  <p:sldIdLst>
    <p:sldId xmlns:r="http://schemas.openxmlformats.org/officeDocument/2006/relationships" id="256" r:id="Ra7a3e9996aca4ffc"/>
    <p:sldId xmlns:r="http://schemas.openxmlformats.org/officeDocument/2006/relationships" id="257" r:id="R704e67d6d2b841ef"/>
    <p:sldId xmlns:r="http://schemas.openxmlformats.org/officeDocument/2006/relationships" id="258" r:id="R5b17867d125c4cb0"/>
    <p:sldId xmlns:r="http://schemas.openxmlformats.org/officeDocument/2006/relationships" id="259" r:id="R2d6bd78ca8384ff3"/>
    <p:sldId xmlns:r="http://schemas.openxmlformats.org/officeDocument/2006/relationships" id="260" r:id="Rf060debf3efa4c3a"/>
    <p:sldId xmlns:r="http://schemas.openxmlformats.org/officeDocument/2006/relationships" id="261" r:id="Reb902952c7b4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2abd9142b4638" /><Relationship Type="http://schemas.openxmlformats.org/officeDocument/2006/relationships/slide" Target="/ppt/slides/slide1.xml" Id="Ra7a3e9996aca4ffc" /><Relationship Type="http://schemas.openxmlformats.org/officeDocument/2006/relationships/slide" Target="/ppt/slides/slide2.xml" Id="R704e67d6d2b841ef" /><Relationship Type="http://schemas.openxmlformats.org/officeDocument/2006/relationships/slide" Target="/ppt/slides/slide3.xml" Id="R5b17867d125c4cb0" /><Relationship Type="http://schemas.openxmlformats.org/officeDocument/2006/relationships/slide" Target="/ppt/slides/slide4.xml" Id="R2d6bd78ca8384ff3" /><Relationship Type="http://schemas.openxmlformats.org/officeDocument/2006/relationships/slide" Target="/ppt/slides/slide5.xml" Id="Rf060debf3efa4c3a" /><Relationship Type="http://schemas.openxmlformats.org/officeDocument/2006/relationships/slide" Target="/ppt/slides/slide6.xml" Id="Reb902952c7b4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2862cf9db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84055bb534e02" /><Relationship Type="http://schemas.openxmlformats.org/officeDocument/2006/relationships/theme" Target="/ppt/slideMasters/theme/theme1.xml" Id="R3617a0ebc5ee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84055bb534e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6388512da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787249952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5e150d335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da8a114a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2faa07cc544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5e701a024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HOTEL AUGUSTIN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54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hotel-augustin@hotel-augustin.no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