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357723c4964f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2a406f251845c9"/>
  </p:sldMasterIdLst>
  <p:sldIdLst>
    <p:sldId xmlns:r="http://schemas.openxmlformats.org/officeDocument/2006/relationships" id="256" r:id="Rf86175ea473e4225"/>
    <p:sldId xmlns:r="http://schemas.openxmlformats.org/officeDocument/2006/relationships" id="257" r:id="R0869422173634495"/>
    <p:sldId xmlns:r="http://schemas.openxmlformats.org/officeDocument/2006/relationships" id="258" r:id="R854ef9800a9c4cf8"/>
    <p:sldId xmlns:r="http://schemas.openxmlformats.org/officeDocument/2006/relationships" id="259" r:id="R92a3ff65adfd4964"/>
    <p:sldId xmlns:r="http://schemas.openxmlformats.org/officeDocument/2006/relationships" id="260" r:id="R72baaca607ba4fcc"/>
    <p:sldId xmlns:r="http://schemas.openxmlformats.org/officeDocument/2006/relationships" id="261" r:id="Reb75e7a9cba240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2a406f251845c9" /><Relationship Type="http://schemas.openxmlformats.org/officeDocument/2006/relationships/slide" Target="/ppt/slides/slide1.xml" Id="Rf86175ea473e4225" /><Relationship Type="http://schemas.openxmlformats.org/officeDocument/2006/relationships/slide" Target="/ppt/slides/slide2.xml" Id="R0869422173634495" /><Relationship Type="http://schemas.openxmlformats.org/officeDocument/2006/relationships/slide" Target="/ppt/slides/slide3.xml" Id="R854ef9800a9c4cf8" /><Relationship Type="http://schemas.openxmlformats.org/officeDocument/2006/relationships/slide" Target="/ppt/slides/slide4.xml" Id="R92a3ff65adfd4964" /><Relationship Type="http://schemas.openxmlformats.org/officeDocument/2006/relationships/slide" Target="/ppt/slides/slide5.xml" Id="R72baaca607ba4fcc" /><Relationship Type="http://schemas.openxmlformats.org/officeDocument/2006/relationships/slide" Target="/ppt/slides/slide6.xml" Id="Reb75e7a9cba240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b361c994e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4060a88824a29" /><Relationship Type="http://schemas.openxmlformats.org/officeDocument/2006/relationships/theme" Target="/ppt/slideMasters/theme/theme1.xml" Id="R5ac1f8f7eef6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4060a8882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644d1a58442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d054c146346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aa38be316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9591af8f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e0db15f55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4a8e151a1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 Per Serigstad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1 597 582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