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49477b4a0749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965a263b5745b2"/>
  </p:sldMasterIdLst>
  <p:sldIdLst>
    <p:sldId xmlns:r="http://schemas.openxmlformats.org/officeDocument/2006/relationships" id="256" r:id="Rc742b59629bb4106"/>
    <p:sldId xmlns:r="http://schemas.openxmlformats.org/officeDocument/2006/relationships" id="257" r:id="R0aae286ee46e4f2f"/>
    <p:sldId xmlns:r="http://schemas.openxmlformats.org/officeDocument/2006/relationships" id="258" r:id="Re0e4197b767c4b89"/>
    <p:sldId xmlns:r="http://schemas.openxmlformats.org/officeDocument/2006/relationships" id="259" r:id="Rcc73876a6a444e99"/>
    <p:sldId xmlns:r="http://schemas.openxmlformats.org/officeDocument/2006/relationships" id="260" r:id="Rab65c62fde1c4ef0"/>
    <p:sldId xmlns:r="http://schemas.openxmlformats.org/officeDocument/2006/relationships" id="261" r:id="R025806d45f204f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65a263b5745b2" /><Relationship Type="http://schemas.openxmlformats.org/officeDocument/2006/relationships/slide" Target="/ppt/slides/slide1.xml" Id="Rc742b59629bb4106" /><Relationship Type="http://schemas.openxmlformats.org/officeDocument/2006/relationships/slide" Target="/ppt/slides/slide2.xml" Id="R0aae286ee46e4f2f" /><Relationship Type="http://schemas.openxmlformats.org/officeDocument/2006/relationships/slide" Target="/ppt/slides/slide3.xml" Id="Re0e4197b767c4b89" /><Relationship Type="http://schemas.openxmlformats.org/officeDocument/2006/relationships/slide" Target="/ppt/slides/slide4.xml" Id="Rcc73876a6a444e99" /><Relationship Type="http://schemas.openxmlformats.org/officeDocument/2006/relationships/slide" Target="/ppt/slides/slide5.xml" Id="Rab65c62fde1c4ef0" /><Relationship Type="http://schemas.openxmlformats.org/officeDocument/2006/relationships/slide" Target="/ppt/slides/slide6.xml" Id="R025806d45f204f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832ee42b642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d23b4dcab40ff" /><Relationship Type="http://schemas.openxmlformats.org/officeDocument/2006/relationships/theme" Target="/ppt/slideMasters/theme/theme1.xml" Id="R741f99a60c4e40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3d23b4dcab40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5b22502dd44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84f9dec754b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950eb92c544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979fb315047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47a55b64a40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3f6641ede4a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BOKHOLDERIET Per Serigstad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Reeholen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00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bokholderiet@bokhol.no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