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9a3a7e3a4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c3f548d7d4fdf"/>
  </p:sldMasterIdLst>
  <p:sldIdLst>
    <p:sldId xmlns:r="http://schemas.openxmlformats.org/officeDocument/2006/relationships" id="256" r:id="R5569d55598c74d9f"/>
    <p:sldId xmlns:r="http://schemas.openxmlformats.org/officeDocument/2006/relationships" id="257" r:id="R162f02feb741454c"/>
    <p:sldId xmlns:r="http://schemas.openxmlformats.org/officeDocument/2006/relationships" id="258" r:id="R45902780eeac40e3"/>
    <p:sldId xmlns:r="http://schemas.openxmlformats.org/officeDocument/2006/relationships" id="259" r:id="R785b4ef643ef4b55"/>
    <p:sldId xmlns:r="http://schemas.openxmlformats.org/officeDocument/2006/relationships" id="260" r:id="R72cc09999bf646bf"/>
    <p:sldId xmlns:r="http://schemas.openxmlformats.org/officeDocument/2006/relationships" id="261" r:id="R895fb2d8d3c24b02"/>
    <p:sldId xmlns:r="http://schemas.openxmlformats.org/officeDocument/2006/relationships" id="262" r:id="Rd4acdf0f8257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c3f548d7d4fdf" /><Relationship Type="http://schemas.openxmlformats.org/officeDocument/2006/relationships/slide" Target="/ppt/slides/slide1.xml" Id="R5569d55598c74d9f" /><Relationship Type="http://schemas.openxmlformats.org/officeDocument/2006/relationships/slide" Target="/ppt/slides/slide2.xml" Id="R162f02feb741454c" /><Relationship Type="http://schemas.openxmlformats.org/officeDocument/2006/relationships/slide" Target="/ppt/slides/slide3.xml" Id="R45902780eeac40e3" /><Relationship Type="http://schemas.openxmlformats.org/officeDocument/2006/relationships/slide" Target="/ppt/slides/slide4.xml" Id="R785b4ef643ef4b55" /><Relationship Type="http://schemas.openxmlformats.org/officeDocument/2006/relationships/slide" Target="/ppt/slides/slide5.xml" Id="R72cc09999bf646bf" /><Relationship Type="http://schemas.openxmlformats.org/officeDocument/2006/relationships/slide" Target="/ppt/slides/slide6.xml" Id="R895fb2d8d3c24b02" /><Relationship Type="http://schemas.openxmlformats.org/officeDocument/2006/relationships/slide" Target="/ppt/slides/slide7.xml" Id="Rd4acdf0f8257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b4ba872b4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237a606334406" /><Relationship Type="http://schemas.openxmlformats.org/officeDocument/2006/relationships/theme" Target="/ppt/slideMasters/theme/theme1.xml" Id="R58651ee59d6b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237a60633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e0d080f78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5b7596b86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a571d83bf4c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7799cfef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6a41de0c5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aa29e657a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8c72296b8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REVISJON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