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4608ff0bb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e8ffc614e443d"/>
  </p:sldMasterIdLst>
  <p:sldIdLst>
    <p:sldId xmlns:r="http://schemas.openxmlformats.org/officeDocument/2006/relationships" id="256" r:id="Rcadf94bb716943d4"/>
    <p:sldId xmlns:r="http://schemas.openxmlformats.org/officeDocument/2006/relationships" id="257" r:id="R52d310f1cc104476"/>
    <p:sldId xmlns:r="http://schemas.openxmlformats.org/officeDocument/2006/relationships" id="258" r:id="R428d574831f94e3c"/>
    <p:sldId xmlns:r="http://schemas.openxmlformats.org/officeDocument/2006/relationships" id="259" r:id="Rcca686067eed40c4"/>
    <p:sldId xmlns:r="http://schemas.openxmlformats.org/officeDocument/2006/relationships" id="260" r:id="R959fe8a5c1e0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e8ffc614e443d" /><Relationship Type="http://schemas.openxmlformats.org/officeDocument/2006/relationships/slide" Target="/ppt/slides/slide1.xml" Id="Rcadf94bb716943d4" /><Relationship Type="http://schemas.openxmlformats.org/officeDocument/2006/relationships/slide" Target="/ppt/slides/slide2.xml" Id="R52d310f1cc104476" /><Relationship Type="http://schemas.openxmlformats.org/officeDocument/2006/relationships/slide" Target="/ppt/slides/slide3.xml" Id="R428d574831f94e3c" /><Relationship Type="http://schemas.openxmlformats.org/officeDocument/2006/relationships/slide" Target="/ppt/slides/slide4.xml" Id="Rcca686067eed40c4" /><Relationship Type="http://schemas.openxmlformats.org/officeDocument/2006/relationships/slide" Target="/ppt/slides/slide5.xml" Id="R959fe8a5c1e0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60597e713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2a5344bf143ab" /><Relationship Type="http://schemas.openxmlformats.org/officeDocument/2006/relationships/theme" Target="/ppt/slideMasters/theme/theme1.xml" Id="R5e1b78298112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2a5344bf1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a8d589ee5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56a4b069e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27b62c4a2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ab74bb6fc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29cfeab7548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54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974 338 815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