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2f1291d08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c00eb78b7444a"/>
  </p:sldMasterIdLst>
  <p:sldIdLst>
    <p:sldId xmlns:r="http://schemas.openxmlformats.org/officeDocument/2006/relationships" id="256" r:id="R98517fc4e3f945c1"/>
    <p:sldId xmlns:r="http://schemas.openxmlformats.org/officeDocument/2006/relationships" id="257" r:id="R1960c74c77c24285"/>
    <p:sldId xmlns:r="http://schemas.openxmlformats.org/officeDocument/2006/relationships" id="258" r:id="R24ba64c109414320"/>
    <p:sldId xmlns:r="http://schemas.openxmlformats.org/officeDocument/2006/relationships" id="259" r:id="Rd9e8f306c6bc42f5"/>
    <p:sldId xmlns:r="http://schemas.openxmlformats.org/officeDocument/2006/relationships" id="260" r:id="Rd108dc1bb5b9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c00eb78b7444a" /><Relationship Type="http://schemas.openxmlformats.org/officeDocument/2006/relationships/slide" Target="/ppt/slides/slide1.xml" Id="R98517fc4e3f945c1" /><Relationship Type="http://schemas.openxmlformats.org/officeDocument/2006/relationships/slide" Target="/ppt/slides/slide2.xml" Id="R1960c74c77c24285" /><Relationship Type="http://schemas.openxmlformats.org/officeDocument/2006/relationships/slide" Target="/ppt/slides/slide3.xml" Id="R24ba64c109414320" /><Relationship Type="http://schemas.openxmlformats.org/officeDocument/2006/relationships/slide" Target="/ppt/slides/slide4.xml" Id="Rd9e8f306c6bc42f5" /><Relationship Type="http://schemas.openxmlformats.org/officeDocument/2006/relationships/slide" Target="/ppt/slides/slide5.xml" Id="Rd108dc1bb5b9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5b393238e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9d42899d44d26" /><Relationship Type="http://schemas.openxmlformats.org/officeDocument/2006/relationships/theme" Target="/ppt/slideMasters/theme/theme1.xml" Id="Rae6afc9c1fc6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9d42899d4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6bdedd9a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45dc164b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d54cdf34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cf6fa86b2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4a5eb1dc0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