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2f66134bb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16360c0304661"/>
  </p:sldMasterIdLst>
  <p:sldIdLst>
    <p:sldId xmlns:r="http://schemas.openxmlformats.org/officeDocument/2006/relationships" id="256" r:id="R02c38e2f0b924b43"/>
    <p:sldId xmlns:r="http://schemas.openxmlformats.org/officeDocument/2006/relationships" id="257" r:id="R97e5e62e873c46ff"/>
    <p:sldId xmlns:r="http://schemas.openxmlformats.org/officeDocument/2006/relationships" id="258" r:id="Rf0573a04e0274445"/>
    <p:sldId xmlns:r="http://schemas.openxmlformats.org/officeDocument/2006/relationships" id="259" r:id="R4a44da49bc40469d"/>
    <p:sldId xmlns:r="http://schemas.openxmlformats.org/officeDocument/2006/relationships" id="260" r:id="Rec3e3cb75b8748cc"/>
    <p:sldId xmlns:r="http://schemas.openxmlformats.org/officeDocument/2006/relationships" id="261" r:id="R00693a387386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16360c0304661" /><Relationship Type="http://schemas.openxmlformats.org/officeDocument/2006/relationships/slide" Target="/ppt/slides/slide1.xml" Id="R02c38e2f0b924b43" /><Relationship Type="http://schemas.openxmlformats.org/officeDocument/2006/relationships/slide" Target="/ppt/slides/slide2.xml" Id="R97e5e62e873c46ff" /><Relationship Type="http://schemas.openxmlformats.org/officeDocument/2006/relationships/slide" Target="/ppt/slides/slide3.xml" Id="Rf0573a04e0274445" /><Relationship Type="http://schemas.openxmlformats.org/officeDocument/2006/relationships/slide" Target="/ppt/slides/slide4.xml" Id="R4a44da49bc40469d" /><Relationship Type="http://schemas.openxmlformats.org/officeDocument/2006/relationships/slide" Target="/ppt/slides/slide5.xml" Id="Rec3e3cb75b8748cc" /><Relationship Type="http://schemas.openxmlformats.org/officeDocument/2006/relationships/slide" Target="/ppt/slides/slide6.xml" Id="R00693a387386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cf2bcd8ba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f24ebea740e1" /><Relationship Type="http://schemas.openxmlformats.org/officeDocument/2006/relationships/theme" Target="/ppt/slideMasters/theme/theme1.xml" Id="Reb4314ff4ffe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2f24ebea7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af414197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4e4a7912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898af391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5d80af84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a61bf3582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5d0403df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