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3b06e7caa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974981eea4f7e"/>
  </p:sldMasterIdLst>
  <p:sldIdLst>
    <p:sldId xmlns:r="http://schemas.openxmlformats.org/officeDocument/2006/relationships" id="256" r:id="R6c8b382515fa42f5"/>
    <p:sldId xmlns:r="http://schemas.openxmlformats.org/officeDocument/2006/relationships" id="257" r:id="R5dda2aca1f784986"/>
    <p:sldId xmlns:r="http://schemas.openxmlformats.org/officeDocument/2006/relationships" id="258" r:id="Rf61e45bd1d9343d0"/>
    <p:sldId xmlns:r="http://schemas.openxmlformats.org/officeDocument/2006/relationships" id="259" r:id="R4e02262a6084438b"/>
    <p:sldId xmlns:r="http://schemas.openxmlformats.org/officeDocument/2006/relationships" id="260" r:id="R57e53f8841f741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974981eea4f7e" /><Relationship Type="http://schemas.openxmlformats.org/officeDocument/2006/relationships/slide" Target="/ppt/slides/slide1.xml" Id="R6c8b382515fa42f5" /><Relationship Type="http://schemas.openxmlformats.org/officeDocument/2006/relationships/slide" Target="/ppt/slides/slide2.xml" Id="R5dda2aca1f784986" /><Relationship Type="http://schemas.openxmlformats.org/officeDocument/2006/relationships/slide" Target="/ppt/slides/slide3.xml" Id="Rf61e45bd1d9343d0" /><Relationship Type="http://schemas.openxmlformats.org/officeDocument/2006/relationships/slide" Target="/ppt/slides/slide4.xml" Id="R4e02262a6084438b" /><Relationship Type="http://schemas.openxmlformats.org/officeDocument/2006/relationships/slide" Target="/ppt/slides/slide5.xml" Id="R57e53f8841f741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825ab9d7442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f1bacd38e4d33" /><Relationship Type="http://schemas.openxmlformats.org/officeDocument/2006/relationships/theme" Target="/ppt/slideMasters/theme/theme1.xml" Id="R9aaa3bb126c7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f1bacd38e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2fc2b62134f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66c7a7db240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457de16644c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6ec7e619b4a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73d35b8e3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FAUSKE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 KOMMUNE ble etablert [år] og holder til i Fauske.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8200 Fauske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60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postmottak@fauske.kommune.no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www.fauske.kommune.no/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FAUSKE KOMMUNE</a:t>
            </a:r>
          </a:p>
        </p:txBody>
      </p:sp>
    </p:spTree>
  </p:cSld>
  <p:clrMapOvr>
    <a:masterClrMapping xmlns:a="http://schemas.openxmlformats.org/drawingml/2006/main"/>
  </p:clrMapOvr>
</p:sld>
</file>