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dc8dea439944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797fb738a84ee2"/>
  </p:sldMasterIdLst>
  <p:sldIdLst>
    <p:sldId xmlns:r="http://schemas.openxmlformats.org/officeDocument/2006/relationships" id="256" r:id="R6809520699ef4a04"/>
    <p:sldId xmlns:r="http://schemas.openxmlformats.org/officeDocument/2006/relationships" id="257" r:id="Rc8bfbdc68b05460c"/>
    <p:sldId xmlns:r="http://schemas.openxmlformats.org/officeDocument/2006/relationships" id="258" r:id="R36a7e8b70e194e5e"/>
    <p:sldId xmlns:r="http://schemas.openxmlformats.org/officeDocument/2006/relationships" id="259" r:id="R3c4ed0285b154dfc"/>
    <p:sldId xmlns:r="http://schemas.openxmlformats.org/officeDocument/2006/relationships" id="260" r:id="Rc69967a1cb5f44f2"/>
    <p:sldId xmlns:r="http://schemas.openxmlformats.org/officeDocument/2006/relationships" id="261" r:id="R2a28f0e699e64496"/>
    <p:sldId xmlns:r="http://schemas.openxmlformats.org/officeDocument/2006/relationships" id="262" r:id="Ra619ef34155340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97fb738a84ee2" /><Relationship Type="http://schemas.openxmlformats.org/officeDocument/2006/relationships/slide" Target="/ppt/slides/slide1.xml" Id="R6809520699ef4a04" /><Relationship Type="http://schemas.openxmlformats.org/officeDocument/2006/relationships/slide" Target="/ppt/slides/slide2.xml" Id="Rc8bfbdc68b05460c" /><Relationship Type="http://schemas.openxmlformats.org/officeDocument/2006/relationships/slide" Target="/ppt/slides/slide3.xml" Id="R36a7e8b70e194e5e" /><Relationship Type="http://schemas.openxmlformats.org/officeDocument/2006/relationships/slide" Target="/ppt/slides/slide4.xml" Id="R3c4ed0285b154dfc" /><Relationship Type="http://schemas.openxmlformats.org/officeDocument/2006/relationships/slide" Target="/ppt/slides/slide5.xml" Id="Rc69967a1cb5f44f2" /><Relationship Type="http://schemas.openxmlformats.org/officeDocument/2006/relationships/slide" Target="/ppt/slides/slide6.xml" Id="R2a28f0e699e64496" /><Relationship Type="http://schemas.openxmlformats.org/officeDocument/2006/relationships/slide" Target="/ppt/slides/slide7.xml" Id="Ra619ef34155340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281bbd9cd43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a2a84c2ee44a2" /><Relationship Type="http://schemas.openxmlformats.org/officeDocument/2006/relationships/theme" Target="/ppt/slideMasters/theme/theme1.xml" Id="R5a8bbf210c094e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7a2a84c2ee44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3d7feec9442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99403b83349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1b4c43a4e42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65181853647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f7186a31d43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63bed78c24f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6d83699ea4c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19 073 619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563 271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6 638 589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972 415 790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