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df48f5e818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7e80fba114824"/>
  </p:sldMasterIdLst>
  <p:sldIdLst>
    <p:sldId xmlns:r="http://schemas.openxmlformats.org/officeDocument/2006/relationships" id="256" r:id="Rad11fa745d264949"/>
    <p:sldId xmlns:r="http://schemas.openxmlformats.org/officeDocument/2006/relationships" id="257" r:id="Rc6c169b3cc8c4519"/>
    <p:sldId xmlns:r="http://schemas.openxmlformats.org/officeDocument/2006/relationships" id="258" r:id="Rdf5698d1fee3480e"/>
    <p:sldId xmlns:r="http://schemas.openxmlformats.org/officeDocument/2006/relationships" id="259" r:id="Rb6297b5626ed4841"/>
    <p:sldId xmlns:r="http://schemas.openxmlformats.org/officeDocument/2006/relationships" id="260" r:id="Ra26e00746ecd4a26"/>
    <p:sldId xmlns:r="http://schemas.openxmlformats.org/officeDocument/2006/relationships" id="261" r:id="R09905d83f5c8435c"/>
    <p:sldId xmlns:r="http://schemas.openxmlformats.org/officeDocument/2006/relationships" id="262" r:id="R329282394f4a42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7e80fba114824" /><Relationship Type="http://schemas.openxmlformats.org/officeDocument/2006/relationships/slide" Target="/ppt/slides/slide1.xml" Id="Rad11fa745d264949" /><Relationship Type="http://schemas.openxmlformats.org/officeDocument/2006/relationships/slide" Target="/ppt/slides/slide2.xml" Id="Rc6c169b3cc8c4519" /><Relationship Type="http://schemas.openxmlformats.org/officeDocument/2006/relationships/slide" Target="/ppt/slides/slide3.xml" Id="Rdf5698d1fee3480e" /><Relationship Type="http://schemas.openxmlformats.org/officeDocument/2006/relationships/slide" Target="/ppt/slides/slide4.xml" Id="Rb6297b5626ed4841" /><Relationship Type="http://schemas.openxmlformats.org/officeDocument/2006/relationships/slide" Target="/ppt/slides/slide5.xml" Id="Ra26e00746ecd4a26" /><Relationship Type="http://schemas.openxmlformats.org/officeDocument/2006/relationships/slide" Target="/ppt/slides/slide6.xml" Id="R09905d83f5c8435c" /><Relationship Type="http://schemas.openxmlformats.org/officeDocument/2006/relationships/slide" Target="/ppt/slides/slide7.xml" Id="R329282394f4a42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327de1c2b49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99b625f78744d4" /><Relationship Type="http://schemas.openxmlformats.org/officeDocument/2006/relationships/theme" Target="/ppt/slideMasters/theme/theme1.xml" Id="R34440d20af974e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99b625f78744d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c07ea2658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b27a64bea0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ef240f2c2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eb6a06af941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e1e60a56d40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712524eab2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2e75452edd4f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31 624 543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71 828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2 753 301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12 529 073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 HOTELL EIENDOM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Gullbringvegen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35950111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post@bohotell.no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972 414 972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 HOTELL AS</a:t>
            </a:r>
          </a:p>
        </p:txBody>
      </p:sp>
    </p:spTree>
  </p:cSld>
  <p:clrMapOvr>
    <a:masterClrMapping xmlns:a="http://schemas.openxmlformats.org/drawingml/2006/main"/>
  </p:clrMapOvr>
</p:sld>
</file>