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21f9dc00a45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99877fcb374fea"/>
  </p:sldMasterIdLst>
  <p:sldIdLst>
    <p:sldId xmlns:r="http://schemas.openxmlformats.org/officeDocument/2006/relationships" id="256" r:id="R1183fbf3f77a407b"/>
    <p:sldId xmlns:r="http://schemas.openxmlformats.org/officeDocument/2006/relationships" id="257" r:id="R371c8ee8993c4c8a"/>
    <p:sldId xmlns:r="http://schemas.openxmlformats.org/officeDocument/2006/relationships" id="258" r:id="R1284b847b1e6433d"/>
    <p:sldId xmlns:r="http://schemas.openxmlformats.org/officeDocument/2006/relationships" id="259" r:id="R196863cd8f4f445e"/>
    <p:sldId xmlns:r="http://schemas.openxmlformats.org/officeDocument/2006/relationships" id="260" r:id="R9b3c24b494324776"/>
    <p:sldId xmlns:r="http://schemas.openxmlformats.org/officeDocument/2006/relationships" id="261" r:id="R52a5b50578a9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9877fcb374fea" /><Relationship Type="http://schemas.openxmlformats.org/officeDocument/2006/relationships/slide" Target="/ppt/slides/slide1.xml" Id="R1183fbf3f77a407b" /><Relationship Type="http://schemas.openxmlformats.org/officeDocument/2006/relationships/slide" Target="/ppt/slides/slide2.xml" Id="R371c8ee8993c4c8a" /><Relationship Type="http://schemas.openxmlformats.org/officeDocument/2006/relationships/slide" Target="/ppt/slides/slide3.xml" Id="R1284b847b1e6433d" /><Relationship Type="http://schemas.openxmlformats.org/officeDocument/2006/relationships/slide" Target="/ppt/slides/slide4.xml" Id="R196863cd8f4f445e" /><Relationship Type="http://schemas.openxmlformats.org/officeDocument/2006/relationships/slide" Target="/ppt/slides/slide5.xml" Id="R9b3c24b494324776" /><Relationship Type="http://schemas.openxmlformats.org/officeDocument/2006/relationships/slide" Target="/ppt/slides/slide6.xml" Id="R52a5b50578a9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86b63ff1f44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c4d26f11e4127" /><Relationship Type="http://schemas.openxmlformats.org/officeDocument/2006/relationships/theme" Target="/ppt/slideMasters/theme/theme1.xml" Id="R4e2a247804474b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c4d26f11e41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408187f61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3a59b8c7f44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764c3293f48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5b7185bc94c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cc9e0155b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1ef184d34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35950111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