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7959fcafac49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c0dabf862b4a1f"/>
  </p:sldMasterIdLst>
  <p:sldIdLst>
    <p:sldId xmlns:r="http://schemas.openxmlformats.org/officeDocument/2006/relationships" id="256" r:id="R293099ccd0c445d8"/>
    <p:sldId xmlns:r="http://schemas.openxmlformats.org/officeDocument/2006/relationships" id="257" r:id="R68821dca0f734586"/>
    <p:sldId xmlns:r="http://schemas.openxmlformats.org/officeDocument/2006/relationships" id="258" r:id="R842c91ffdb6946a4"/>
    <p:sldId xmlns:r="http://schemas.openxmlformats.org/officeDocument/2006/relationships" id="259" r:id="R46a6137899ff4f99"/>
    <p:sldId xmlns:r="http://schemas.openxmlformats.org/officeDocument/2006/relationships" id="260" r:id="R0568895367b943cf"/>
    <p:sldId xmlns:r="http://schemas.openxmlformats.org/officeDocument/2006/relationships" id="261" r:id="Rc1a610155e294998"/>
    <p:sldId xmlns:r="http://schemas.openxmlformats.org/officeDocument/2006/relationships" id="262" r:id="Rfb6b59cb31454d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0dabf862b4a1f" /><Relationship Type="http://schemas.openxmlformats.org/officeDocument/2006/relationships/slide" Target="/ppt/slides/slide1.xml" Id="R293099ccd0c445d8" /><Relationship Type="http://schemas.openxmlformats.org/officeDocument/2006/relationships/slide" Target="/ppt/slides/slide2.xml" Id="R68821dca0f734586" /><Relationship Type="http://schemas.openxmlformats.org/officeDocument/2006/relationships/slide" Target="/ppt/slides/slide3.xml" Id="R842c91ffdb6946a4" /><Relationship Type="http://schemas.openxmlformats.org/officeDocument/2006/relationships/slide" Target="/ppt/slides/slide4.xml" Id="R46a6137899ff4f99" /><Relationship Type="http://schemas.openxmlformats.org/officeDocument/2006/relationships/slide" Target="/ppt/slides/slide5.xml" Id="R0568895367b943cf" /><Relationship Type="http://schemas.openxmlformats.org/officeDocument/2006/relationships/slide" Target="/ppt/slides/slide6.xml" Id="Rc1a610155e294998" /><Relationship Type="http://schemas.openxmlformats.org/officeDocument/2006/relationships/slide" Target="/ppt/slides/slide7.xml" Id="Rfb6b59cb31454d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b9aecb4eb4f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7bfd2e14b454a" /><Relationship Type="http://schemas.openxmlformats.org/officeDocument/2006/relationships/theme" Target="/ppt/slideMasters/theme/theme1.xml" Id="R69fd428d21ab4e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27bfd2e14b45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873ab8fff42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e3bd6d24349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c469ac6bd44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f32b86e3349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4513507174d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cf48fa85448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832428f184e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SLM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64 024 103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8 638 806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6 704 300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4 006 090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25 697 958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HRS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MAOL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RWR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SKIGARDEN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firmapost@slm-revisjon.no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972 412 112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