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c2d02e8b96345f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6e8058c53644028"/>
  </p:sldMasterIdLst>
  <p:sldIdLst>
    <p:sldId xmlns:r="http://schemas.openxmlformats.org/officeDocument/2006/relationships" id="256" r:id="R64dd05d7f7584f3d"/>
    <p:sldId xmlns:r="http://schemas.openxmlformats.org/officeDocument/2006/relationships" id="257" r:id="R6ad0fed0f1494ed4"/>
    <p:sldId xmlns:r="http://schemas.openxmlformats.org/officeDocument/2006/relationships" id="258" r:id="R5bc3ef72a7304bb8"/>
    <p:sldId xmlns:r="http://schemas.openxmlformats.org/officeDocument/2006/relationships" id="259" r:id="R052b853dfe7c402c"/>
    <p:sldId xmlns:r="http://schemas.openxmlformats.org/officeDocument/2006/relationships" id="260" r:id="R6be5be55c46f4d6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6e8058c53644028" /><Relationship Type="http://schemas.openxmlformats.org/officeDocument/2006/relationships/slide" Target="/ppt/slides/slide1.xml" Id="R64dd05d7f7584f3d" /><Relationship Type="http://schemas.openxmlformats.org/officeDocument/2006/relationships/slide" Target="/ppt/slides/slide2.xml" Id="R6ad0fed0f1494ed4" /><Relationship Type="http://schemas.openxmlformats.org/officeDocument/2006/relationships/slide" Target="/ppt/slides/slide3.xml" Id="R5bc3ef72a7304bb8" /><Relationship Type="http://schemas.openxmlformats.org/officeDocument/2006/relationships/slide" Target="/ppt/slides/slide4.xml" Id="R052b853dfe7c402c" /><Relationship Type="http://schemas.openxmlformats.org/officeDocument/2006/relationships/slide" Target="/ppt/slides/slide5.xml" Id="R6be5be55c46f4d6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e0b5057026f478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c50caadd62488b" /><Relationship Type="http://schemas.openxmlformats.org/officeDocument/2006/relationships/theme" Target="/ppt/slideMasters/theme/theme1.xml" Id="R5a812a4e44d844a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9c50caadd62488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75f74fdd6e42e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439e59fa8c471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e560f1a5db42d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5772c6c1fa4b2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bea8707b254b4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NITTEDAL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NITTEDAL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NITTEDAL KOMMUNE ble etablert [år] og holder til i Nittedal.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NITTEDAL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NITTEDAL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NITTEDAL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Rådhusveien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1482 Nittedal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67 05 90 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postmottak@nittedal.kommune.no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www.nittedal.kommune.no/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971 643 870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NITTEDAL KOMMUNE</a:t>
            </a:r>
          </a:p>
        </p:txBody>
      </p:sp>
    </p:spTree>
  </p:cSld>
  <p:clrMapOvr>
    <a:masterClrMapping xmlns:a="http://schemas.openxmlformats.org/drawingml/2006/main"/>
  </p:clrMapOvr>
</p:sld>
</file>