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bbac630d84e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36b411f1764525"/>
  </p:sldMasterIdLst>
  <p:sldIdLst>
    <p:sldId xmlns:r="http://schemas.openxmlformats.org/officeDocument/2006/relationships" id="256" r:id="R01363be7be8047f7"/>
    <p:sldId xmlns:r="http://schemas.openxmlformats.org/officeDocument/2006/relationships" id="257" r:id="R8c49e7da33654f81"/>
    <p:sldId xmlns:r="http://schemas.openxmlformats.org/officeDocument/2006/relationships" id="258" r:id="R573a492f1d1f4e58"/>
    <p:sldId xmlns:r="http://schemas.openxmlformats.org/officeDocument/2006/relationships" id="259" r:id="R589cfc5e25ee4aca"/>
    <p:sldId xmlns:r="http://schemas.openxmlformats.org/officeDocument/2006/relationships" id="260" r:id="Rfc205caefc6c4ec0"/>
    <p:sldId xmlns:r="http://schemas.openxmlformats.org/officeDocument/2006/relationships" id="261" r:id="Ra840f13489ad448e"/>
    <p:sldId xmlns:r="http://schemas.openxmlformats.org/officeDocument/2006/relationships" id="262" r:id="R312c05c4722b44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6b411f1764525" /><Relationship Type="http://schemas.openxmlformats.org/officeDocument/2006/relationships/slide" Target="/ppt/slides/slide1.xml" Id="R01363be7be8047f7" /><Relationship Type="http://schemas.openxmlformats.org/officeDocument/2006/relationships/slide" Target="/ppt/slides/slide2.xml" Id="R8c49e7da33654f81" /><Relationship Type="http://schemas.openxmlformats.org/officeDocument/2006/relationships/slide" Target="/ppt/slides/slide3.xml" Id="R573a492f1d1f4e58" /><Relationship Type="http://schemas.openxmlformats.org/officeDocument/2006/relationships/slide" Target="/ppt/slides/slide4.xml" Id="R589cfc5e25ee4aca" /><Relationship Type="http://schemas.openxmlformats.org/officeDocument/2006/relationships/slide" Target="/ppt/slides/slide5.xml" Id="Rfc205caefc6c4ec0" /><Relationship Type="http://schemas.openxmlformats.org/officeDocument/2006/relationships/slide" Target="/ppt/slides/slide6.xml" Id="Ra840f13489ad448e" /><Relationship Type="http://schemas.openxmlformats.org/officeDocument/2006/relationships/slide" Target="/ppt/slides/slide7.xml" Id="R312c05c4722b44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32ffc70db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bcfc80ea14ba6" /><Relationship Type="http://schemas.openxmlformats.org/officeDocument/2006/relationships/theme" Target="/ppt/slideMasters/theme/theme1.xml" Id="R1ddf713821fa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bcfc80ea1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fda1c404c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f582ecf784f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6a8633344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4ea40829e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5b9c8bcd3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069955dd5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22ee5636f48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FORETAKSKONSULENTER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FORETAKSKONSULENTER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5 102 901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168 829 914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221 233 720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434 113 849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DOLVA LINN ECKHOFF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ECKHOFF ANDERS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B, 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