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fe3fcbbff145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ce826aee474afe"/>
  </p:sldMasterIdLst>
  <p:sldIdLst>
    <p:sldId xmlns:r="http://schemas.openxmlformats.org/officeDocument/2006/relationships" id="256" r:id="Rf7ef3d4fe4db4fc6"/>
    <p:sldId xmlns:r="http://schemas.openxmlformats.org/officeDocument/2006/relationships" id="257" r:id="Re4ad99c7a8e746ac"/>
    <p:sldId xmlns:r="http://schemas.openxmlformats.org/officeDocument/2006/relationships" id="258" r:id="R75efc61cd4af48c5"/>
    <p:sldId xmlns:r="http://schemas.openxmlformats.org/officeDocument/2006/relationships" id="259" r:id="R6f38c4b3ca11485f"/>
    <p:sldId xmlns:r="http://schemas.openxmlformats.org/officeDocument/2006/relationships" id="260" r:id="Ra82ec7ff802a4e29"/>
    <p:sldId xmlns:r="http://schemas.openxmlformats.org/officeDocument/2006/relationships" id="261" r:id="R24a6f67bd63040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ce826aee474afe" /><Relationship Type="http://schemas.openxmlformats.org/officeDocument/2006/relationships/slide" Target="/ppt/slides/slide1.xml" Id="Rf7ef3d4fe4db4fc6" /><Relationship Type="http://schemas.openxmlformats.org/officeDocument/2006/relationships/slide" Target="/ppt/slides/slide2.xml" Id="Re4ad99c7a8e746ac" /><Relationship Type="http://schemas.openxmlformats.org/officeDocument/2006/relationships/slide" Target="/ppt/slides/slide3.xml" Id="R75efc61cd4af48c5" /><Relationship Type="http://schemas.openxmlformats.org/officeDocument/2006/relationships/slide" Target="/ppt/slides/slide4.xml" Id="R6f38c4b3ca11485f" /><Relationship Type="http://schemas.openxmlformats.org/officeDocument/2006/relationships/slide" Target="/ppt/slides/slide5.xml" Id="Ra82ec7ff802a4e29" /><Relationship Type="http://schemas.openxmlformats.org/officeDocument/2006/relationships/slide" Target="/ppt/slides/slide6.xml" Id="R24a6f67bd63040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1451dc8dd74a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7b9ce98e94b36" /><Relationship Type="http://schemas.openxmlformats.org/officeDocument/2006/relationships/theme" Target="/ppt/slideMasters/theme/theme1.xml" Id="Ref83495e7afc46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97b9ce98e94b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fa83c671445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f38bfdbc043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d156da83f4c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59d3f5a1041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e49e4e7c844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a40f755824c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DRONNING MAUDS MINNE HØGSKOLE FOR BARNEHAGELÆRERUTDANNING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MINNE HØGSKOLE FOR BARNEHAGELÆRERUTDANNING STI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205 071 305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−3 755 717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−132 267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74 607 425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152 250 361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Thrond Nergaards veg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80 52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post@dmmh.no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971 574 747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