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73ca4a6b0942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f3cc5591534361"/>
  </p:sldMasterIdLst>
  <p:sldIdLst>
    <p:sldId xmlns:r="http://schemas.openxmlformats.org/officeDocument/2006/relationships" id="256" r:id="Raba368a9da0941a1"/>
    <p:sldId xmlns:r="http://schemas.openxmlformats.org/officeDocument/2006/relationships" id="257" r:id="R782090ed76b146e1"/>
    <p:sldId xmlns:r="http://schemas.openxmlformats.org/officeDocument/2006/relationships" id="258" r:id="R8195060c05dd4060"/>
    <p:sldId xmlns:r="http://schemas.openxmlformats.org/officeDocument/2006/relationships" id="259" r:id="R83b62255bf0647c6"/>
    <p:sldId xmlns:r="http://schemas.openxmlformats.org/officeDocument/2006/relationships" id="260" r:id="R950155e1164f4ad1"/>
    <p:sldId xmlns:r="http://schemas.openxmlformats.org/officeDocument/2006/relationships" id="261" r:id="R634e01500e2545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f3cc5591534361" /><Relationship Type="http://schemas.openxmlformats.org/officeDocument/2006/relationships/slide" Target="/ppt/slides/slide1.xml" Id="Raba368a9da0941a1" /><Relationship Type="http://schemas.openxmlformats.org/officeDocument/2006/relationships/slide" Target="/ppt/slides/slide2.xml" Id="R782090ed76b146e1" /><Relationship Type="http://schemas.openxmlformats.org/officeDocument/2006/relationships/slide" Target="/ppt/slides/slide3.xml" Id="R8195060c05dd4060" /><Relationship Type="http://schemas.openxmlformats.org/officeDocument/2006/relationships/slide" Target="/ppt/slides/slide4.xml" Id="R83b62255bf0647c6" /><Relationship Type="http://schemas.openxmlformats.org/officeDocument/2006/relationships/slide" Target="/ppt/slides/slide5.xml" Id="R950155e1164f4ad1" /><Relationship Type="http://schemas.openxmlformats.org/officeDocument/2006/relationships/slide" Target="/ppt/slides/slide6.xml" Id="R634e01500e2545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31d581abd46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490e8b2674184" /><Relationship Type="http://schemas.openxmlformats.org/officeDocument/2006/relationships/theme" Target="/ppt/slideMasters/theme/theme1.xml" Id="R8b5fa8a8936c45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5490e8b26741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dcd32697b40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e7860973c41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9639564df43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54235383145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ad1c40bf347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88b85253a4e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KRISTEN VIDEREGÅENDE SKOLE NORDLAND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 VIDEREGÅENDE SKOLE NORDLAND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KRISTEN VIDEREGÅENDE SKOLE NORDLAND STI ble etablert [år] og holder til i Nesna.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 VIDEREGÅENDE SKOLE NORDLAND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 VIDEREGÅENDE SKOLE NORDLAND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 VIDEREGÅENDE SKOLE NORDLAND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26 940 497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3 338 240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3 285 085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5 279 935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10 259 523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 VIDEREGÅENDE SKOLE NORDLAND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Hjellviks veg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8700 Nesna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06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post@kvn.no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971 541 210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 VIDEREGÅENDE SKOLE NORDLAND STI</a:t>
            </a:r>
          </a:p>
        </p:txBody>
      </p:sp>
    </p:spTree>
  </p:cSld>
  <p:clrMapOvr>
    <a:masterClrMapping xmlns:a="http://schemas.openxmlformats.org/drawingml/2006/main"/>
  </p:clrMapOvr>
</p:sld>
</file>