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515f6847bc4d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afcdf6a9d34332"/>
  </p:sldMasterIdLst>
  <p:sldIdLst>
    <p:sldId xmlns:r="http://schemas.openxmlformats.org/officeDocument/2006/relationships" id="256" r:id="R55128c63202e4f9b"/>
    <p:sldId xmlns:r="http://schemas.openxmlformats.org/officeDocument/2006/relationships" id="257" r:id="R220b918b55044510"/>
    <p:sldId xmlns:r="http://schemas.openxmlformats.org/officeDocument/2006/relationships" id="258" r:id="Rf4782899933d410f"/>
    <p:sldId xmlns:r="http://schemas.openxmlformats.org/officeDocument/2006/relationships" id="259" r:id="R1967a25e03894dc6"/>
    <p:sldId xmlns:r="http://schemas.openxmlformats.org/officeDocument/2006/relationships" id="260" r:id="R3edf675d5ad1420b"/>
    <p:sldId xmlns:r="http://schemas.openxmlformats.org/officeDocument/2006/relationships" id="261" r:id="R711ee58cb03b43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afcdf6a9d34332" /><Relationship Type="http://schemas.openxmlformats.org/officeDocument/2006/relationships/slide" Target="/ppt/slides/slide1.xml" Id="R55128c63202e4f9b" /><Relationship Type="http://schemas.openxmlformats.org/officeDocument/2006/relationships/slide" Target="/ppt/slides/slide2.xml" Id="R220b918b55044510" /><Relationship Type="http://schemas.openxmlformats.org/officeDocument/2006/relationships/slide" Target="/ppt/slides/slide3.xml" Id="Rf4782899933d410f" /><Relationship Type="http://schemas.openxmlformats.org/officeDocument/2006/relationships/slide" Target="/ppt/slides/slide4.xml" Id="R1967a25e03894dc6" /><Relationship Type="http://schemas.openxmlformats.org/officeDocument/2006/relationships/slide" Target="/ppt/slides/slide5.xml" Id="R3edf675d5ad1420b" /><Relationship Type="http://schemas.openxmlformats.org/officeDocument/2006/relationships/slide" Target="/ppt/slides/slide6.xml" Id="R711ee58cb03b43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020b2c400a4f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182c71ad64c8f" /><Relationship Type="http://schemas.openxmlformats.org/officeDocument/2006/relationships/theme" Target="/ppt/slideMasters/theme/theme1.xml" Id="R22145087e1bd4f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8182c71ad64c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afb32c0b140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0ea72717e46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3bd85312e41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d0733214a41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07475d8f842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5c68f2c014c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KRISTNE FRISKOLERS 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KRISTNE FRISKOLERS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KRISTNE FRISKOLERS 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KRISTNE FRISKOLERS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KRISTNE FRISKOLERS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KRISTNE FRISKOLERS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10 747 897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742 864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8 516 440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9 745 845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KRISTNE FRISKOLERS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post@kff.no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971 538 910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KRISTNE FRISKOLERS FORBUND</a:t>
            </a:r>
          </a:p>
        </p:txBody>
      </p:sp>
    </p:spTree>
  </p:cSld>
  <p:clrMapOvr>
    <a:masterClrMapping xmlns:a="http://schemas.openxmlformats.org/drawingml/2006/main"/>
  </p:clrMapOvr>
</p:sld>
</file>