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8d465ea30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26bcb081141bb"/>
  </p:sldMasterIdLst>
  <p:sldIdLst>
    <p:sldId xmlns:r="http://schemas.openxmlformats.org/officeDocument/2006/relationships" id="256" r:id="Re6a783b96fc340db"/>
    <p:sldId xmlns:r="http://schemas.openxmlformats.org/officeDocument/2006/relationships" id="257" r:id="Re04c3fcad3914aa0"/>
    <p:sldId xmlns:r="http://schemas.openxmlformats.org/officeDocument/2006/relationships" id="258" r:id="R75d83de0acb34573"/>
    <p:sldId xmlns:r="http://schemas.openxmlformats.org/officeDocument/2006/relationships" id="259" r:id="Rcdd5f3753c7a40c1"/>
    <p:sldId xmlns:r="http://schemas.openxmlformats.org/officeDocument/2006/relationships" id="260" r:id="Rc26f2c3ad4d34d50"/>
    <p:sldId xmlns:r="http://schemas.openxmlformats.org/officeDocument/2006/relationships" id="261" r:id="R934c105c8dc5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26bcb081141bb" /><Relationship Type="http://schemas.openxmlformats.org/officeDocument/2006/relationships/slide" Target="/ppt/slides/slide1.xml" Id="Re6a783b96fc340db" /><Relationship Type="http://schemas.openxmlformats.org/officeDocument/2006/relationships/slide" Target="/ppt/slides/slide2.xml" Id="Re04c3fcad3914aa0" /><Relationship Type="http://schemas.openxmlformats.org/officeDocument/2006/relationships/slide" Target="/ppt/slides/slide3.xml" Id="R75d83de0acb34573" /><Relationship Type="http://schemas.openxmlformats.org/officeDocument/2006/relationships/slide" Target="/ppt/slides/slide4.xml" Id="Rcdd5f3753c7a40c1" /><Relationship Type="http://schemas.openxmlformats.org/officeDocument/2006/relationships/slide" Target="/ppt/slides/slide5.xml" Id="Rc26f2c3ad4d34d50" /><Relationship Type="http://schemas.openxmlformats.org/officeDocument/2006/relationships/slide" Target="/ppt/slides/slide6.xml" Id="R934c105c8dc5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d95f979a3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bdbc89bb943e7" /><Relationship Type="http://schemas.openxmlformats.org/officeDocument/2006/relationships/theme" Target="/ppt/slideMasters/theme/theme1.xml" Id="R444f851a397b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bdbc89bb9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2f2667e87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53590aa20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1f37f7d3443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b27d5c289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14e624776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fe4cefb7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DIAKONHJEMMET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DIAKONHJEMMET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217 827 223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39 152 303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427 486 205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2 612 120 375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 Halvorsens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45 17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