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af4ff4e2c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6b8f75e714e21"/>
  </p:sldMasterIdLst>
  <p:sldIdLst>
    <p:sldId xmlns:r="http://schemas.openxmlformats.org/officeDocument/2006/relationships" id="256" r:id="R8cd79bf339894f3d"/>
    <p:sldId xmlns:r="http://schemas.openxmlformats.org/officeDocument/2006/relationships" id="257" r:id="R54db214c6a834493"/>
    <p:sldId xmlns:r="http://schemas.openxmlformats.org/officeDocument/2006/relationships" id="258" r:id="R99ad3571c4424c6b"/>
    <p:sldId xmlns:r="http://schemas.openxmlformats.org/officeDocument/2006/relationships" id="259" r:id="R786a80b66394471e"/>
    <p:sldId xmlns:r="http://schemas.openxmlformats.org/officeDocument/2006/relationships" id="260" r:id="R83ec4d13d78c41b4"/>
    <p:sldId xmlns:r="http://schemas.openxmlformats.org/officeDocument/2006/relationships" id="261" r:id="Rbd7ee145b064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6b8f75e714e21" /><Relationship Type="http://schemas.openxmlformats.org/officeDocument/2006/relationships/slide" Target="/ppt/slides/slide1.xml" Id="R8cd79bf339894f3d" /><Relationship Type="http://schemas.openxmlformats.org/officeDocument/2006/relationships/slide" Target="/ppt/slides/slide2.xml" Id="R54db214c6a834493" /><Relationship Type="http://schemas.openxmlformats.org/officeDocument/2006/relationships/slide" Target="/ppt/slides/slide3.xml" Id="R99ad3571c4424c6b" /><Relationship Type="http://schemas.openxmlformats.org/officeDocument/2006/relationships/slide" Target="/ppt/slides/slide4.xml" Id="R786a80b66394471e" /><Relationship Type="http://schemas.openxmlformats.org/officeDocument/2006/relationships/slide" Target="/ppt/slides/slide5.xml" Id="R83ec4d13d78c41b4" /><Relationship Type="http://schemas.openxmlformats.org/officeDocument/2006/relationships/slide" Target="/ppt/slides/slide6.xml" Id="Rbd7ee145b064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e4d955956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239b29bd245fc" /><Relationship Type="http://schemas.openxmlformats.org/officeDocument/2006/relationships/theme" Target="/ppt/slideMasters/theme/theme1.xml" Id="Ra1f3e19c7409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239b29bd2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7c7339911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453129c9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6c9b8a31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25c067a7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83686e729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a8ec3273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