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287d4cdd4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2dda61d6f4f2f"/>
  </p:sldMasterIdLst>
  <p:sldIdLst>
    <p:sldId xmlns:r="http://schemas.openxmlformats.org/officeDocument/2006/relationships" id="256" r:id="Rc45740eb6f014446"/>
    <p:sldId xmlns:r="http://schemas.openxmlformats.org/officeDocument/2006/relationships" id="257" r:id="R8b569a5c9d1e4a05"/>
    <p:sldId xmlns:r="http://schemas.openxmlformats.org/officeDocument/2006/relationships" id="258" r:id="Rdb672da3f4a246dd"/>
    <p:sldId xmlns:r="http://schemas.openxmlformats.org/officeDocument/2006/relationships" id="259" r:id="Rac3390f202424550"/>
    <p:sldId xmlns:r="http://schemas.openxmlformats.org/officeDocument/2006/relationships" id="260" r:id="R0be525b2c5404236"/>
    <p:sldId xmlns:r="http://schemas.openxmlformats.org/officeDocument/2006/relationships" id="261" r:id="R47531198048e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2dda61d6f4f2f" /><Relationship Type="http://schemas.openxmlformats.org/officeDocument/2006/relationships/slide" Target="/ppt/slides/slide1.xml" Id="Rc45740eb6f014446" /><Relationship Type="http://schemas.openxmlformats.org/officeDocument/2006/relationships/slide" Target="/ppt/slides/slide2.xml" Id="R8b569a5c9d1e4a05" /><Relationship Type="http://schemas.openxmlformats.org/officeDocument/2006/relationships/slide" Target="/ppt/slides/slide3.xml" Id="Rdb672da3f4a246dd" /><Relationship Type="http://schemas.openxmlformats.org/officeDocument/2006/relationships/slide" Target="/ppt/slides/slide4.xml" Id="Rac3390f202424550" /><Relationship Type="http://schemas.openxmlformats.org/officeDocument/2006/relationships/slide" Target="/ppt/slides/slide5.xml" Id="R0be525b2c5404236" /><Relationship Type="http://schemas.openxmlformats.org/officeDocument/2006/relationships/slide" Target="/ppt/slides/slide6.xml" Id="R47531198048e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97fcebad7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ea7cd7d3f4fe7" /><Relationship Type="http://schemas.openxmlformats.org/officeDocument/2006/relationships/theme" Target="/ppt/slideMasters/theme/theme1.xml" Id="R79341d3c47ff46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ea7cd7d3f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f23569f1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d498770c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e7d618d3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218614e19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fbce8c2d8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4106c2504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FORBUNDET FOR LEDELSE OG TEKNIKK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Hammersborggata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postkasse@flt.no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971 526 556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FOR LEDELSE OG TEKNIKK</a:t>
            </a:r>
          </a:p>
        </p:txBody>
      </p:sp>
    </p:spTree>
  </p:cSld>
  <p:clrMapOvr>
    <a:masterClrMapping xmlns:a="http://schemas.openxmlformats.org/drawingml/2006/main"/>
  </p:clrMapOvr>
</p:sld>
</file>