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7853bd89a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a7d1473734f35"/>
  </p:sldMasterIdLst>
  <p:sldIdLst>
    <p:sldId xmlns:r="http://schemas.openxmlformats.org/officeDocument/2006/relationships" id="256" r:id="Rfb176228e14a4836"/>
    <p:sldId xmlns:r="http://schemas.openxmlformats.org/officeDocument/2006/relationships" id="257" r:id="Rde7dfa4118df4917"/>
    <p:sldId xmlns:r="http://schemas.openxmlformats.org/officeDocument/2006/relationships" id="258" r:id="R5cea611090d24637"/>
    <p:sldId xmlns:r="http://schemas.openxmlformats.org/officeDocument/2006/relationships" id="259" r:id="R69da353e909d42a2"/>
    <p:sldId xmlns:r="http://schemas.openxmlformats.org/officeDocument/2006/relationships" id="260" r:id="R295dc903f0b6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a7d1473734f35" /><Relationship Type="http://schemas.openxmlformats.org/officeDocument/2006/relationships/slide" Target="/ppt/slides/slide1.xml" Id="Rfb176228e14a4836" /><Relationship Type="http://schemas.openxmlformats.org/officeDocument/2006/relationships/slide" Target="/ppt/slides/slide2.xml" Id="Rde7dfa4118df4917" /><Relationship Type="http://schemas.openxmlformats.org/officeDocument/2006/relationships/slide" Target="/ppt/slides/slide3.xml" Id="R5cea611090d24637" /><Relationship Type="http://schemas.openxmlformats.org/officeDocument/2006/relationships/slide" Target="/ppt/slides/slide4.xml" Id="R69da353e909d42a2" /><Relationship Type="http://schemas.openxmlformats.org/officeDocument/2006/relationships/slide" Target="/ppt/slides/slide5.xml" Id="R295dc903f0b6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b74a921fd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f8d916d9a4bea" /><Relationship Type="http://schemas.openxmlformats.org/officeDocument/2006/relationships/theme" Target="/ppt/slideMasters/theme/theme1.xml" Id="Rf28bb989a2a2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f8d916d9a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01dd4ed68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a3a86f25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536ab6ef7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60dc3717a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6a6f1a536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