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67b71d21a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c92339f9ea411d"/>
  </p:sldMasterIdLst>
  <p:sldIdLst>
    <p:sldId xmlns:r="http://schemas.openxmlformats.org/officeDocument/2006/relationships" id="256" r:id="Rf0d4e496a5134b2b"/>
    <p:sldId xmlns:r="http://schemas.openxmlformats.org/officeDocument/2006/relationships" id="257" r:id="Rae12cdc60e694c06"/>
    <p:sldId xmlns:r="http://schemas.openxmlformats.org/officeDocument/2006/relationships" id="258" r:id="R342c9f77508c464b"/>
    <p:sldId xmlns:r="http://schemas.openxmlformats.org/officeDocument/2006/relationships" id="259" r:id="Re23358fd4e3846f7"/>
    <p:sldId xmlns:r="http://schemas.openxmlformats.org/officeDocument/2006/relationships" id="260" r:id="R58cf714527f2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92339f9ea411d" /><Relationship Type="http://schemas.openxmlformats.org/officeDocument/2006/relationships/slide" Target="/ppt/slides/slide1.xml" Id="Rf0d4e496a5134b2b" /><Relationship Type="http://schemas.openxmlformats.org/officeDocument/2006/relationships/slide" Target="/ppt/slides/slide2.xml" Id="Rae12cdc60e694c06" /><Relationship Type="http://schemas.openxmlformats.org/officeDocument/2006/relationships/slide" Target="/ppt/slides/slide3.xml" Id="R342c9f77508c464b" /><Relationship Type="http://schemas.openxmlformats.org/officeDocument/2006/relationships/slide" Target="/ppt/slides/slide4.xml" Id="Re23358fd4e3846f7" /><Relationship Type="http://schemas.openxmlformats.org/officeDocument/2006/relationships/slide" Target="/ppt/slides/slide5.xml" Id="R58cf714527f2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7b793f379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1786c17c7474a" /><Relationship Type="http://schemas.openxmlformats.org/officeDocument/2006/relationships/theme" Target="/ppt/slideMasters/theme/theme1.xml" Id="Rcd8b3bf5e0c7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1786c17c7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e984d14d8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71a860128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e1ac542bc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1f02ec472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e6bf9e440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