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3408271669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dd2d8ebea4ce2"/>
  </p:sldMasterIdLst>
  <p:sldIdLst>
    <p:sldId xmlns:r="http://schemas.openxmlformats.org/officeDocument/2006/relationships" id="256" r:id="Rb8ad1f954af8491a"/>
    <p:sldId xmlns:r="http://schemas.openxmlformats.org/officeDocument/2006/relationships" id="257" r:id="R1200a050f4334a08"/>
    <p:sldId xmlns:r="http://schemas.openxmlformats.org/officeDocument/2006/relationships" id="258" r:id="R2e7e9794aa354ead"/>
    <p:sldId xmlns:r="http://schemas.openxmlformats.org/officeDocument/2006/relationships" id="259" r:id="Rbbaf0d7e60d64957"/>
    <p:sldId xmlns:r="http://schemas.openxmlformats.org/officeDocument/2006/relationships" id="260" r:id="R8a358bd7cae140a2"/>
    <p:sldId xmlns:r="http://schemas.openxmlformats.org/officeDocument/2006/relationships" id="261" r:id="Rc2c3898a96a4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dd2d8ebea4ce2" /><Relationship Type="http://schemas.openxmlformats.org/officeDocument/2006/relationships/slide" Target="/ppt/slides/slide1.xml" Id="Rb8ad1f954af8491a" /><Relationship Type="http://schemas.openxmlformats.org/officeDocument/2006/relationships/slide" Target="/ppt/slides/slide2.xml" Id="R1200a050f4334a08" /><Relationship Type="http://schemas.openxmlformats.org/officeDocument/2006/relationships/slide" Target="/ppt/slides/slide3.xml" Id="R2e7e9794aa354ead" /><Relationship Type="http://schemas.openxmlformats.org/officeDocument/2006/relationships/slide" Target="/ppt/slides/slide4.xml" Id="Rbbaf0d7e60d64957" /><Relationship Type="http://schemas.openxmlformats.org/officeDocument/2006/relationships/slide" Target="/ppt/slides/slide5.xml" Id="R8a358bd7cae140a2" /><Relationship Type="http://schemas.openxmlformats.org/officeDocument/2006/relationships/slide" Target="/ppt/slides/slide6.xml" Id="Rc2c3898a96a4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ec99a6196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be7cb6c24104" /><Relationship Type="http://schemas.openxmlformats.org/officeDocument/2006/relationships/theme" Target="/ppt/slideMasters/theme/theme1.xml" Id="Rf378d72f1518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abe7cb6c241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37f721854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3aab7471641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1b200940146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533809983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5052b4fb643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a7153772642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