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5b6360f8ea43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eac6e409b341fd"/>
  </p:sldMasterIdLst>
  <p:sldIdLst>
    <p:sldId xmlns:r="http://schemas.openxmlformats.org/officeDocument/2006/relationships" id="256" r:id="R9760b482e4954f54"/>
    <p:sldId xmlns:r="http://schemas.openxmlformats.org/officeDocument/2006/relationships" id="257" r:id="Rb22bd6a9e1664ba4"/>
    <p:sldId xmlns:r="http://schemas.openxmlformats.org/officeDocument/2006/relationships" id="258" r:id="Re37b9ef726034557"/>
    <p:sldId xmlns:r="http://schemas.openxmlformats.org/officeDocument/2006/relationships" id="259" r:id="R176abd4c4c7a4df0"/>
    <p:sldId xmlns:r="http://schemas.openxmlformats.org/officeDocument/2006/relationships" id="260" r:id="R0061081335774f00"/>
    <p:sldId xmlns:r="http://schemas.openxmlformats.org/officeDocument/2006/relationships" id="261" r:id="R6f53ba6f694543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eac6e409b341fd" /><Relationship Type="http://schemas.openxmlformats.org/officeDocument/2006/relationships/slide" Target="/ppt/slides/slide1.xml" Id="R9760b482e4954f54" /><Relationship Type="http://schemas.openxmlformats.org/officeDocument/2006/relationships/slide" Target="/ppt/slides/slide2.xml" Id="Rb22bd6a9e1664ba4" /><Relationship Type="http://schemas.openxmlformats.org/officeDocument/2006/relationships/slide" Target="/ppt/slides/slide3.xml" Id="Re37b9ef726034557" /><Relationship Type="http://schemas.openxmlformats.org/officeDocument/2006/relationships/slide" Target="/ppt/slides/slide4.xml" Id="R176abd4c4c7a4df0" /><Relationship Type="http://schemas.openxmlformats.org/officeDocument/2006/relationships/slide" Target="/ppt/slides/slide5.xml" Id="R0061081335774f00" /><Relationship Type="http://schemas.openxmlformats.org/officeDocument/2006/relationships/slide" Target="/ppt/slides/slide6.xml" Id="R6f53ba6f694543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48702037bc4b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fdb457f5e4b61" /><Relationship Type="http://schemas.openxmlformats.org/officeDocument/2006/relationships/theme" Target="/ppt/slideMasters/theme/theme1.xml" Id="Re500a6f335a94f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1fdb457f5e4b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5e6739c5540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2ef5591ef41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92421934247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6f377090845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52115aaef44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57e895d9a49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KRISTELIGE STUDENT- OG SKOLEUNGDOMSLAG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STUDENT- OG SKOLEUNGDOMSLAG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 KRISTELIGE STUDENT- OG SKOLEUNGDOMSLAG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STUDENT- OG SKOLEUNGDOMSLAG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STUDENT- OG SKOLEUNGDOMSLAG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STUDENT- OG SKOLEUNGDOMSLAG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34 630 462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−1 131 827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−1 472 054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120 505 553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144 769 477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STUDENT- OG SKOLEUNGDOMSLAG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Holbergs plass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99 24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post@nkss.no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www.nkss.no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971 524 650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STUDENT- OG SKOLEUNGDOMSLAG</a:t>
            </a:r>
          </a:p>
        </p:txBody>
      </p:sp>
    </p:spTree>
  </p:cSld>
  <p:clrMapOvr>
    <a:masterClrMapping xmlns:a="http://schemas.openxmlformats.org/drawingml/2006/main"/>
  </p:clrMapOvr>
</p:sld>
</file>