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ffa51e497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b39fbe1834fb5"/>
  </p:sldMasterIdLst>
  <p:sldIdLst>
    <p:sldId xmlns:r="http://schemas.openxmlformats.org/officeDocument/2006/relationships" id="256" r:id="R5bd014a8916e4463"/>
    <p:sldId xmlns:r="http://schemas.openxmlformats.org/officeDocument/2006/relationships" id="257" r:id="Rbd97de81463f466a"/>
    <p:sldId xmlns:r="http://schemas.openxmlformats.org/officeDocument/2006/relationships" id="258" r:id="R1d87d3858f98443d"/>
    <p:sldId xmlns:r="http://schemas.openxmlformats.org/officeDocument/2006/relationships" id="259" r:id="R1273926c3cec4476"/>
    <p:sldId xmlns:r="http://schemas.openxmlformats.org/officeDocument/2006/relationships" id="260" r:id="Rf7897a78f4b6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b39fbe1834fb5" /><Relationship Type="http://schemas.openxmlformats.org/officeDocument/2006/relationships/slide" Target="/ppt/slides/slide1.xml" Id="R5bd014a8916e4463" /><Relationship Type="http://schemas.openxmlformats.org/officeDocument/2006/relationships/slide" Target="/ppt/slides/slide2.xml" Id="Rbd97de81463f466a" /><Relationship Type="http://schemas.openxmlformats.org/officeDocument/2006/relationships/slide" Target="/ppt/slides/slide3.xml" Id="R1d87d3858f98443d" /><Relationship Type="http://schemas.openxmlformats.org/officeDocument/2006/relationships/slide" Target="/ppt/slides/slide4.xml" Id="R1273926c3cec4476" /><Relationship Type="http://schemas.openxmlformats.org/officeDocument/2006/relationships/slide" Target="/ppt/slides/slide5.xml" Id="Rf7897a78f4b6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74c1dea8f47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51a239b234aaa" /><Relationship Type="http://schemas.openxmlformats.org/officeDocument/2006/relationships/theme" Target="/ppt/slideMasters/theme/theme1.xml" Id="R2dcbd74b2669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51a239b23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e3181e977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bcd6d81fa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3418f65544e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537ba7690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5a9922dd440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SOKN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post@bryn-menighet.no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www.bryn-menighet.no/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971 522 070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