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a7bcf5307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e26667f6f4231"/>
  </p:sldMasterIdLst>
  <p:sldIdLst>
    <p:sldId xmlns:r="http://schemas.openxmlformats.org/officeDocument/2006/relationships" id="256" r:id="Rba175f67525e4528"/>
    <p:sldId xmlns:r="http://schemas.openxmlformats.org/officeDocument/2006/relationships" id="257" r:id="Rf38b6b4c8ea648b7"/>
    <p:sldId xmlns:r="http://schemas.openxmlformats.org/officeDocument/2006/relationships" id="258" r:id="Rb2b661a9010e4877"/>
    <p:sldId xmlns:r="http://schemas.openxmlformats.org/officeDocument/2006/relationships" id="259" r:id="Re362b0f52dbf491c"/>
    <p:sldId xmlns:r="http://schemas.openxmlformats.org/officeDocument/2006/relationships" id="260" r:id="R1c6ae112b54f4c60"/>
    <p:sldId xmlns:r="http://schemas.openxmlformats.org/officeDocument/2006/relationships" id="261" r:id="Rfb9548277812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e26667f6f4231" /><Relationship Type="http://schemas.openxmlformats.org/officeDocument/2006/relationships/slide" Target="/ppt/slides/slide1.xml" Id="Rba175f67525e4528" /><Relationship Type="http://schemas.openxmlformats.org/officeDocument/2006/relationships/slide" Target="/ppt/slides/slide2.xml" Id="Rf38b6b4c8ea648b7" /><Relationship Type="http://schemas.openxmlformats.org/officeDocument/2006/relationships/slide" Target="/ppt/slides/slide3.xml" Id="Rb2b661a9010e4877" /><Relationship Type="http://schemas.openxmlformats.org/officeDocument/2006/relationships/slide" Target="/ppt/slides/slide4.xml" Id="Re362b0f52dbf491c" /><Relationship Type="http://schemas.openxmlformats.org/officeDocument/2006/relationships/slide" Target="/ppt/slides/slide5.xml" Id="R1c6ae112b54f4c60" /><Relationship Type="http://schemas.openxmlformats.org/officeDocument/2006/relationships/slide" Target="/ppt/slides/slide6.xml" Id="Rfb9548277812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2efd11d98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6a54e2a2b4f17" /><Relationship Type="http://schemas.openxmlformats.org/officeDocument/2006/relationships/theme" Target="/ppt/slideMasters/theme/theme1.xml" Id="R8472c7b9d03e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6a54e2a2b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04c4d27e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5deb43dd4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15d0e535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1cc84cadb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98e21cce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077638fb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