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b65194b55b4c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f608d37a734e31"/>
  </p:sldMasterIdLst>
  <p:sldIdLst>
    <p:sldId xmlns:r="http://schemas.openxmlformats.org/officeDocument/2006/relationships" id="256" r:id="R071e659bdb8f4617"/>
    <p:sldId xmlns:r="http://schemas.openxmlformats.org/officeDocument/2006/relationships" id="257" r:id="R1296a5e1d1b14485"/>
    <p:sldId xmlns:r="http://schemas.openxmlformats.org/officeDocument/2006/relationships" id="258" r:id="R94c13f5760c342b8"/>
    <p:sldId xmlns:r="http://schemas.openxmlformats.org/officeDocument/2006/relationships" id="259" r:id="R61d90e2937184403"/>
    <p:sldId xmlns:r="http://schemas.openxmlformats.org/officeDocument/2006/relationships" id="260" r:id="Rceb8aec339284a27"/>
    <p:sldId xmlns:r="http://schemas.openxmlformats.org/officeDocument/2006/relationships" id="261" r:id="Re4f4fdcc06c94b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f608d37a734e31" /><Relationship Type="http://schemas.openxmlformats.org/officeDocument/2006/relationships/slide" Target="/ppt/slides/slide1.xml" Id="R071e659bdb8f4617" /><Relationship Type="http://schemas.openxmlformats.org/officeDocument/2006/relationships/slide" Target="/ppt/slides/slide2.xml" Id="R1296a5e1d1b14485" /><Relationship Type="http://schemas.openxmlformats.org/officeDocument/2006/relationships/slide" Target="/ppt/slides/slide3.xml" Id="R94c13f5760c342b8" /><Relationship Type="http://schemas.openxmlformats.org/officeDocument/2006/relationships/slide" Target="/ppt/slides/slide4.xml" Id="R61d90e2937184403" /><Relationship Type="http://schemas.openxmlformats.org/officeDocument/2006/relationships/slide" Target="/ppt/slides/slide5.xml" Id="Rceb8aec339284a27" /><Relationship Type="http://schemas.openxmlformats.org/officeDocument/2006/relationships/slide" Target="/ppt/slides/slide6.xml" Id="Re4f4fdcc06c94b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82fc68ab2349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44d7cf0284053" /><Relationship Type="http://schemas.openxmlformats.org/officeDocument/2006/relationships/theme" Target="/ppt/slideMasters/theme/theme1.xml" Id="R8fa430423a7d42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844d7cf02840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9c08a392a43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4f5003e7440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08cbe59ad40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6e295ffb24e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5f0552c4e4d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2e8028ee342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SENTER FOR TRO OG MEDIER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 FOR TRO OG MEDIER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8 235 585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−1 022 143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−933 577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1 583 730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2 717 093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Bergtoras vei 120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31 40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post@troogmedier.no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www.troogmedier.no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971 492 996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