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81566a108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e3f8ed5754ec7"/>
  </p:sldMasterIdLst>
  <p:sldIdLst>
    <p:sldId xmlns:r="http://schemas.openxmlformats.org/officeDocument/2006/relationships" id="256" r:id="R1f37724953b04e67"/>
    <p:sldId xmlns:r="http://schemas.openxmlformats.org/officeDocument/2006/relationships" id="257" r:id="R922497f854044ac9"/>
    <p:sldId xmlns:r="http://schemas.openxmlformats.org/officeDocument/2006/relationships" id="258" r:id="Rf48f33cc54ce4e78"/>
    <p:sldId xmlns:r="http://schemas.openxmlformats.org/officeDocument/2006/relationships" id="259" r:id="R4269c2b678514e63"/>
    <p:sldId xmlns:r="http://schemas.openxmlformats.org/officeDocument/2006/relationships" id="260" r:id="Rc5d4914451a24969"/>
    <p:sldId xmlns:r="http://schemas.openxmlformats.org/officeDocument/2006/relationships" id="261" r:id="Ra960a3e22705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e3f8ed5754ec7" /><Relationship Type="http://schemas.openxmlformats.org/officeDocument/2006/relationships/slide" Target="/ppt/slides/slide1.xml" Id="R1f37724953b04e67" /><Relationship Type="http://schemas.openxmlformats.org/officeDocument/2006/relationships/slide" Target="/ppt/slides/slide2.xml" Id="R922497f854044ac9" /><Relationship Type="http://schemas.openxmlformats.org/officeDocument/2006/relationships/slide" Target="/ppt/slides/slide3.xml" Id="Rf48f33cc54ce4e78" /><Relationship Type="http://schemas.openxmlformats.org/officeDocument/2006/relationships/slide" Target="/ppt/slides/slide4.xml" Id="R4269c2b678514e63" /><Relationship Type="http://schemas.openxmlformats.org/officeDocument/2006/relationships/slide" Target="/ppt/slides/slide5.xml" Id="Rc5d4914451a24969" /><Relationship Type="http://schemas.openxmlformats.org/officeDocument/2006/relationships/slide" Target="/ppt/slides/slide6.xml" Id="Ra960a3e22705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696cd178e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f919579f2497d" /><Relationship Type="http://schemas.openxmlformats.org/officeDocument/2006/relationships/theme" Target="/ppt/slideMasters/theme/theme1.xml" Id="Re15fc9c8b3fd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f919579f2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0395881db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506d73e82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1c3efe727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eac930a10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dd7c05e3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b870ce2d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