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c52c7138c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6dd49748c4593"/>
  </p:sldMasterIdLst>
  <p:sldIdLst>
    <p:sldId xmlns:r="http://schemas.openxmlformats.org/officeDocument/2006/relationships" id="256" r:id="R67e7201656c54281"/>
    <p:sldId xmlns:r="http://schemas.openxmlformats.org/officeDocument/2006/relationships" id="257" r:id="R41d4376da9bf4f3a"/>
    <p:sldId xmlns:r="http://schemas.openxmlformats.org/officeDocument/2006/relationships" id="258" r:id="R76af520e88274075"/>
    <p:sldId xmlns:r="http://schemas.openxmlformats.org/officeDocument/2006/relationships" id="259" r:id="R0dca11042eea44a4"/>
    <p:sldId xmlns:r="http://schemas.openxmlformats.org/officeDocument/2006/relationships" id="260" r:id="R742a3466c0044da6"/>
    <p:sldId xmlns:r="http://schemas.openxmlformats.org/officeDocument/2006/relationships" id="261" r:id="R5b55cab8161e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6dd49748c4593" /><Relationship Type="http://schemas.openxmlformats.org/officeDocument/2006/relationships/slide" Target="/ppt/slides/slide1.xml" Id="R67e7201656c54281" /><Relationship Type="http://schemas.openxmlformats.org/officeDocument/2006/relationships/slide" Target="/ppt/slides/slide2.xml" Id="R41d4376da9bf4f3a" /><Relationship Type="http://schemas.openxmlformats.org/officeDocument/2006/relationships/slide" Target="/ppt/slides/slide3.xml" Id="R76af520e88274075" /><Relationship Type="http://schemas.openxmlformats.org/officeDocument/2006/relationships/slide" Target="/ppt/slides/slide4.xml" Id="R0dca11042eea44a4" /><Relationship Type="http://schemas.openxmlformats.org/officeDocument/2006/relationships/slide" Target="/ppt/slides/slide5.xml" Id="R742a3466c0044da6" /><Relationship Type="http://schemas.openxmlformats.org/officeDocument/2006/relationships/slide" Target="/ppt/slides/slide6.xml" Id="R5b55cab8161e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8383e9a92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751c13e904dac" /><Relationship Type="http://schemas.openxmlformats.org/officeDocument/2006/relationships/theme" Target="/ppt/slideMasters/theme/theme1.xml" Id="R4ba6c20feec44b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751c13e90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23626574c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67aee83d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8e4de4e2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0a0912f1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78eb939aa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b85dcedd0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