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2c8d46b70b4d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5ff73f532741f4"/>
  </p:sldMasterIdLst>
  <p:sldIdLst>
    <p:sldId xmlns:r="http://schemas.openxmlformats.org/officeDocument/2006/relationships" id="256" r:id="R74e494b75ffb4673"/>
    <p:sldId xmlns:r="http://schemas.openxmlformats.org/officeDocument/2006/relationships" id="257" r:id="Rf21beb79ed8243bd"/>
    <p:sldId xmlns:r="http://schemas.openxmlformats.org/officeDocument/2006/relationships" id="258" r:id="R0234b602486840f1"/>
    <p:sldId xmlns:r="http://schemas.openxmlformats.org/officeDocument/2006/relationships" id="259" r:id="Rf4aec4be2b054bad"/>
    <p:sldId xmlns:r="http://schemas.openxmlformats.org/officeDocument/2006/relationships" id="260" r:id="R74d55770415b48de"/>
    <p:sldId xmlns:r="http://schemas.openxmlformats.org/officeDocument/2006/relationships" id="261" r:id="R3acd17546a0149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5ff73f532741f4" /><Relationship Type="http://schemas.openxmlformats.org/officeDocument/2006/relationships/slide" Target="/ppt/slides/slide1.xml" Id="R74e494b75ffb4673" /><Relationship Type="http://schemas.openxmlformats.org/officeDocument/2006/relationships/slide" Target="/ppt/slides/slide2.xml" Id="Rf21beb79ed8243bd" /><Relationship Type="http://schemas.openxmlformats.org/officeDocument/2006/relationships/slide" Target="/ppt/slides/slide3.xml" Id="R0234b602486840f1" /><Relationship Type="http://schemas.openxmlformats.org/officeDocument/2006/relationships/slide" Target="/ppt/slides/slide4.xml" Id="Rf4aec4be2b054bad" /><Relationship Type="http://schemas.openxmlformats.org/officeDocument/2006/relationships/slide" Target="/ppt/slides/slide5.xml" Id="R74d55770415b48de" /><Relationship Type="http://schemas.openxmlformats.org/officeDocument/2006/relationships/slide" Target="/ppt/slides/slide6.xml" Id="R3acd17546a0149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471edb079c49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eca1ed97f4820" /><Relationship Type="http://schemas.openxmlformats.org/officeDocument/2006/relationships/theme" Target="/ppt/slideMasters/theme/theme1.xml" Id="R2605d84f7abe49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9eca1ed97f48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9caf011ab4a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70346e47041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22bf38cf942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fed921a0543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118a4591f47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e09b6a84d48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ULVIK REKNESKAPSLAG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REKNESKAPSLAG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ULVIK REKNESKAPSLAG SA ble etablert [år] og holder til i Ulvik.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REKNESKAPSLAG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REKNESKAPSLAG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REKNESKAPSLAG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250 110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250 598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REKNESKAPSLAG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Storøyni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5730 Ulvik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52 64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ulvik@vekstra.no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971 455 659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REKNESKAPSLAG SA</a:t>
            </a:r>
          </a:p>
        </p:txBody>
      </p:sp>
    </p:spTree>
  </p:cSld>
  <p:clrMapOvr>
    <a:masterClrMapping xmlns:a="http://schemas.openxmlformats.org/drawingml/2006/main"/>
  </p:clrMapOvr>
</p:sld>
</file>