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7c7e2a06c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e2b6013974e8a"/>
  </p:sldMasterIdLst>
  <p:sldIdLst>
    <p:sldId xmlns:r="http://schemas.openxmlformats.org/officeDocument/2006/relationships" id="256" r:id="R5eaab47fa7844f49"/>
    <p:sldId xmlns:r="http://schemas.openxmlformats.org/officeDocument/2006/relationships" id="257" r:id="R6e6e2d47b68a4972"/>
    <p:sldId xmlns:r="http://schemas.openxmlformats.org/officeDocument/2006/relationships" id="258" r:id="R8bd14ff3b3714475"/>
    <p:sldId xmlns:r="http://schemas.openxmlformats.org/officeDocument/2006/relationships" id="259" r:id="R21225526207b4779"/>
    <p:sldId xmlns:r="http://schemas.openxmlformats.org/officeDocument/2006/relationships" id="260" r:id="Rfc2eb6be924d4ebd"/>
    <p:sldId xmlns:r="http://schemas.openxmlformats.org/officeDocument/2006/relationships" id="261" r:id="Rab94759683e6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e2b6013974e8a" /><Relationship Type="http://schemas.openxmlformats.org/officeDocument/2006/relationships/slide" Target="/ppt/slides/slide1.xml" Id="R5eaab47fa7844f49" /><Relationship Type="http://schemas.openxmlformats.org/officeDocument/2006/relationships/slide" Target="/ppt/slides/slide2.xml" Id="R6e6e2d47b68a4972" /><Relationship Type="http://schemas.openxmlformats.org/officeDocument/2006/relationships/slide" Target="/ppt/slides/slide3.xml" Id="R8bd14ff3b3714475" /><Relationship Type="http://schemas.openxmlformats.org/officeDocument/2006/relationships/slide" Target="/ppt/slides/slide4.xml" Id="R21225526207b4779" /><Relationship Type="http://schemas.openxmlformats.org/officeDocument/2006/relationships/slide" Target="/ppt/slides/slide5.xml" Id="Rfc2eb6be924d4ebd" /><Relationship Type="http://schemas.openxmlformats.org/officeDocument/2006/relationships/slide" Target="/ppt/slides/slide6.xml" Id="Rab94759683e6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bb365f8a5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ec7d150724ca4" /><Relationship Type="http://schemas.openxmlformats.org/officeDocument/2006/relationships/theme" Target="/ppt/slideMasters/theme/theme1.xml" Id="R2b737c186a5a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7ec7d150724c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6eb7205f9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5e6cb1ae8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0541290bd47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b5a014b0945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99d48d24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33429eab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ULVIK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Storøyni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5730 Ulvik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64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