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14cca89a5bd406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830bf69ca054fb1"/>
  </p:sldMasterIdLst>
  <p:sldIdLst>
    <p:sldId xmlns:r="http://schemas.openxmlformats.org/officeDocument/2006/relationships" id="256" r:id="Rfb39131a09ed41b2"/>
    <p:sldId xmlns:r="http://schemas.openxmlformats.org/officeDocument/2006/relationships" id="257" r:id="R61f11b96f3ad4cef"/>
    <p:sldId xmlns:r="http://schemas.openxmlformats.org/officeDocument/2006/relationships" id="258" r:id="R79c30236487444b4"/>
    <p:sldId xmlns:r="http://schemas.openxmlformats.org/officeDocument/2006/relationships" id="259" r:id="R79050ba935bc4b6f"/>
    <p:sldId xmlns:r="http://schemas.openxmlformats.org/officeDocument/2006/relationships" id="260" r:id="R58c76bd2218c49da"/>
    <p:sldId xmlns:r="http://schemas.openxmlformats.org/officeDocument/2006/relationships" id="261" r:id="R078942788cbd4a9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830bf69ca054fb1" /><Relationship Type="http://schemas.openxmlformats.org/officeDocument/2006/relationships/slide" Target="/ppt/slides/slide1.xml" Id="Rfb39131a09ed41b2" /><Relationship Type="http://schemas.openxmlformats.org/officeDocument/2006/relationships/slide" Target="/ppt/slides/slide2.xml" Id="R61f11b96f3ad4cef" /><Relationship Type="http://schemas.openxmlformats.org/officeDocument/2006/relationships/slide" Target="/ppt/slides/slide3.xml" Id="R79c30236487444b4" /><Relationship Type="http://schemas.openxmlformats.org/officeDocument/2006/relationships/slide" Target="/ppt/slides/slide4.xml" Id="R79050ba935bc4b6f" /><Relationship Type="http://schemas.openxmlformats.org/officeDocument/2006/relationships/slide" Target="/ppt/slides/slide5.xml" Id="R58c76bd2218c49da" /><Relationship Type="http://schemas.openxmlformats.org/officeDocument/2006/relationships/slide" Target="/ppt/slides/slide6.xml" Id="R078942788cbd4a9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56ffa79a59440e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da0fc9fb844f1d" /><Relationship Type="http://schemas.openxmlformats.org/officeDocument/2006/relationships/theme" Target="/ppt/slideMasters/theme/theme1.xml" Id="R14859ae233a14c4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9da0fc9fb844f1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c41f4d0925488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3f489465bf429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551fa508214a9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f9b5b5d015419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8513266fc94e7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18ad03490a4d9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LYS OVER LAND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LYS OVER LAND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LYS OVER LAND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LYS OVER LAND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LYS OVER LAND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LYS OVER LAND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4 689 720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−457 412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−124 479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9 038 335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9 423 451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LYS OVER LAND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Eivind Flå, Hegglia 10B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4622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90 54 50 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post@lysoverland.no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www.lysoverland.no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971 454 695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LYS OVER LAND</a:t>
            </a:r>
          </a:p>
        </p:txBody>
      </p:sp>
    </p:spTree>
  </p:cSld>
  <p:clrMapOvr>
    <a:masterClrMapping xmlns:a="http://schemas.openxmlformats.org/drawingml/2006/main"/>
  </p:clrMapOvr>
</p:sld>
</file>