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07100b91bd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63ced125842c7"/>
  </p:sldMasterIdLst>
  <p:sldIdLst>
    <p:sldId xmlns:r="http://schemas.openxmlformats.org/officeDocument/2006/relationships" id="256" r:id="Re041b0406f024914"/>
    <p:sldId xmlns:r="http://schemas.openxmlformats.org/officeDocument/2006/relationships" id="257" r:id="R2ee8f8794f5c4bfc"/>
    <p:sldId xmlns:r="http://schemas.openxmlformats.org/officeDocument/2006/relationships" id="258" r:id="Rd28334471cb547f6"/>
    <p:sldId xmlns:r="http://schemas.openxmlformats.org/officeDocument/2006/relationships" id="259" r:id="Rba4e16779ef647bc"/>
    <p:sldId xmlns:r="http://schemas.openxmlformats.org/officeDocument/2006/relationships" id="260" r:id="R32baff50729d48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63ced125842c7" /><Relationship Type="http://schemas.openxmlformats.org/officeDocument/2006/relationships/slide" Target="/ppt/slides/slide1.xml" Id="Re041b0406f024914" /><Relationship Type="http://schemas.openxmlformats.org/officeDocument/2006/relationships/slide" Target="/ppt/slides/slide2.xml" Id="R2ee8f8794f5c4bfc" /><Relationship Type="http://schemas.openxmlformats.org/officeDocument/2006/relationships/slide" Target="/ppt/slides/slide3.xml" Id="Rd28334471cb547f6" /><Relationship Type="http://schemas.openxmlformats.org/officeDocument/2006/relationships/slide" Target="/ppt/slides/slide4.xml" Id="Rba4e16779ef647bc" /><Relationship Type="http://schemas.openxmlformats.org/officeDocument/2006/relationships/slide" Target="/ppt/slides/slide5.xml" Id="R32baff50729d48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4611fc23f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e7c39be904aea" /><Relationship Type="http://schemas.openxmlformats.org/officeDocument/2006/relationships/theme" Target="/ppt/slideMasters/theme/theme1.xml" Id="Rb117d9d12a1742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e7c39be90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76156677e44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14c768cf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7a6d60d8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370d94562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56f9bd2d7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LEKMANNSMISJON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LEKMANNSMISJON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LEKMANNSMISJON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LEKMANNSMISJON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LEKMANNSMISJON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LEKMANNSMISJON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Valberggrenda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drlid@online.no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971 450 703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LEKMANNSMISJON</a:t>
            </a:r>
          </a:p>
        </p:txBody>
      </p:sp>
    </p:spTree>
  </p:cSld>
  <p:clrMapOvr>
    <a:masterClrMapping xmlns:a="http://schemas.openxmlformats.org/drawingml/2006/main"/>
  </p:clrMapOvr>
</p:sld>
</file>