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9a1c0e479b40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c1bd59b8ea431b"/>
  </p:sldMasterIdLst>
  <p:sldIdLst>
    <p:sldId xmlns:r="http://schemas.openxmlformats.org/officeDocument/2006/relationships" id="256" r:id="Ra6745e41dd6645b0"/>
    <p:sldId xmlns:r="http://schemas.openxmlformats.org/officeDocument/2006/relationships" id="257" r:id="Rb17cac2303b74407"/>
    <p:sldId xmlns:r="http://schemas.openxmlformats.org/officeDocument/2006/relationships" id="258" r:id="R23f939be2f264165"/>
    <p:sldId xmlns:r="http://schemas.openxmlformats.org/officeDocument/2006/relationships" id="259" r:id="Rbdfb0122f2b14b0d"/>
    <p:sldId xmlns:r="http://schemas.openxmlformats.org/officeDocument/2006/relationships" id="260" r:id="Rba9512b4e20542b5"/>
    <p:sldId xmlns:r="http://schemas.openxmlformats.org/officeDocument/2006/relationships" id="261" r:id="R90c6e60f866744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c1bd59b8ea431b" /><Relationship Type="http://schemas.openxmlformats.org/officeDocument/2006/relationships/slide" Target="/ppt/slides/slide1.xml" Id="Ra6745e41dd6645b0" /><Relationship Type="http://schemas.openxmlformats.org/officeDocument/2006/relationships/slide" Target="/ppt/slides/slide2.xml" Id="Rb17cac2303b74407" /><Relationship Type="http://schemas.openxmlformats.org/officeDocument/2006/relationships/slide" Target="/ppt/slides/slide3.xml" Id="R23f939be2f264165" /><Relationship Type="http://schemas.openxmlformats.org/officeDocument/2006/relationships/slide" Target="/ppt/slides/slide4.xml" Id="Rbdfb0122f2b14b0d" /><Relationship Type="http://schemas.openxmlformats.org/officeDocument/2006/relationships/slide" Target="/ppt/slides/slide5.xml" Id="Rba9512b4e20542b5" /><Relationship Type="http://schemas.openxmlformats.org/officeDocument/2006/relationships/slide" Target="/ppt/slides/slide6.xml" Id="R90c6e60f866744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2ba42823df4d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1eeac33f34feb" /><Relationship Type="http://schemas.openxmlformats.org/officeDocument/2006/relationships/theme" Target="/ppt/slideMasters/theme/theme1.xml" Id="R31e3dd1ee14443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81eeac33f34f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e98c5b3e544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00259921448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06211902448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d6f77abc748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debb9389b4d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df94cc2284e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FENGSELS- OG FRIOMSORGS- 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FENGSELS- OG FRIOMSORGS- 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40 576 317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748 849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16 410 303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22 715 456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15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www.fengselogfriomsorg.no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971 436 239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