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19806b686b42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8ab9e4f39d4d6a"/>
  </p:sldMasterIdLst>
  <p:sldIdLst>
    <p:sldId xmlns:r="http://schemas.openxmlformats.org/officeDocument/2006/relationships" id="256" r:id="Raacbc31d2ad34124"/>
    <p:sldId xmlns:r="http://schemas.openxmlformats.org/officeDocument/2006/relationships" id="257" r:id="R90692a7a36a7468e"/>
    <p:sldId xmlns:r="http://schemas.openxmlformats.org/officeDocument/2006/relationships" id="258" r:id="R0683342d49404bea"/>
    <p:sldId xmlns:r="http://schemas.openxmlformats.org/officeDocument/2006/relationships" id="259" r:id="R80b4824ee4a845e3"/>
    <p:sldId xmlns:r="http://schemas.openxmlformats.org/officeDocument/2006/relationships" id="260" r:id="R8a16efc1fd98409a"/>
    <p:sldId xmlns:r="http://schemas.openxmlformats.org/officeDocument/2006/relationships" id="261" r:id="R23722e848af14d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8ab9e4f39d4d6a" /><Relationship Type="http://schemas.openxmlformats.org/officeDocument/2006/relationships/slide" Target="/ppt/slides/slide1.xml" Id="Raacbc31d2ad34124" /><Relationship Type="http://schemas.openxmlformats.org/officeDocument/2006/relationships/slide" Target="/ppt/slides/slide2.xml" Id="R90692a7a36a7468e" /><Relationship Type="http://schemas.openxmlformats.org/officeDocument/2006/relationships/slide" Target="/ppt/slides/slide3.xml" Id="R0683342d49404bea" /><Relationship Type="http://schemas.openxmlformats.org/officeDocument/2006/relationships/slide" Target="/ppt/slides/slide4.xml" Id="R80b4824ee4a845e3" /><Relationship Type="http://schemas.openxmlformats.org/officeDocument/2006/relationships/slide" Target="/ppt/slides/slide5.xml" Id="R8a16efc1fd98409a" /><Relationship Type="http://schemas.openxmlformats.org/officeDocument/2006/relationships/slide" Target="/ppt/slides/slide6.xml" Id="R23722e848af14d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496bcecd24e5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06677df0442f1" /><Relationship Type="http://schemas.openxmlformats.org/officeDocument/2006/relationships/theme" Target="/ppt/slideMasters/theme/theme1.xml" Id="R4bc76cc57581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8506677df0442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8c2cc64d074c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e09bf00bd4d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ac321ce6e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3cf2e86b42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a1da31152e49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e01ebe46e41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