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5d94f323a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e51f939f5424b"/>
  </p:sldMasterIdLst>
  <p:sldIdLst>
    <p:sldId xmlns:r="http://schemas.openxmlformats.org/officeDocument/2006/relationships" id="256" r:id="R34023903cb4e4f36"/>
    <p:sldId xmlns:r="http://schemas.openxmlformats.org/officeDocument/2006/relationships" id="257" r:id="R0725f677975d4678"/>
    <p:sldId xmlns:r="http://schemas.openxmlformats.org/officeDocument/2006/relationships" id="258" r:id="R062fb47e3cc84991"/>
    <p:sldId xmlns:r="http://schemas.openxmlformats.org/officeDocument/2006/relationships" id="259" r:id="R2fef7bbf091342e0"/>
    <p:sldId xmlns:r="http://schemas.openxmlformats.org/officeDocument/2006/relationships" id="260" r:id="Rb38d7ffd76f442ad"/>
    <p:sldId xmlns:r="http://schemas.openxmlformats.org/officeDocument/2006/relationships" id="261" r:id="R500b2e2ba91b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e51f939f5424b" /><Relationship Type="http://schemas.openxmlformats.org/officeDocument/2006/relationships/slide" Target="/ppt/slides/slide1.xml" Id="R34023903cb4e4f36" /><Relationship Type="http://schemas.openxmlformats.org/officeDocument/2006/relationships/slide" Target="/ppt/slides/slide2.xml" Id="R0725f677975d4678" /><Relationship Type="http://schemas.openxmlformats.org/officeDocument/2006/relationships/slide" Target="/ppt/slides/slide3.xml" Id="R062fb47e3cc84991" /><Relationship Type="http://schemas.openxmlformats.org/officeDocument/2006/relationships/slide" Target="/ppt/slides/slide4.xml" Id="R2fef7bbf091342e0" /><Relationship Type="http://schemas.openxmlformats.org/officeDocument/2006/relationships/slide" Target="/ppt/slides/slide5.xml" Id="Rb38d7ffd76f442ad" /><Relationship Type="http://schemas.openxmlformats.org/officeDocument/2006/relationships/slide" Target="/ppt/slides/slide6.xml" Id="R500b2e2ba91b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15b3808d0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e3d3ecad4afd" /><Relationship Type="http://schemas.openxmlformats.org/officeDocument/2006/relationships/theme" Target="/ppt/slideMasters/theme/theme1.xml" Id="R262a9d7550c0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be3d3ecad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65f5ca02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630310c6f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389e1ad0d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3234501de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7f340f66c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97fab47b1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