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79615796ec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f02239451f4a24"/>
  </p:sldMasterIdLst>
  <p:sldIdLst>
    <p:sldId xmlns:r="http://schemas.openxmlformats.org/officeDocument/2006/relationships" id="256" r:id="R80142e91d55049f5"/>
    <p:sldId xmlns:r="http://schemas.openxmlformats.org/officeDocument/2006/relationships" id="257" r:id="R64a507774fb14690"/>
    <p:sldId xmlns:r="http://schemas.openxmlformats.org/officeDocument/2006/relationships" id="258" r:id="R5983f2d9f668441a"/>
    <p:sldId xmlns:r="http://schemas.openxmlformats.org/officeDocument/2006/relationships" id="259" r:id="Rac325b7a480049da"/>
    <p:sldId xmlns:r="http://schemas.openxmlformats.org/officeDocument/2006/relationships" id="260" r:id="Rfc54ffe389a442bb"/>
    <p:sldId xmlns:r="http://schemas.openxmlformats.org/officeDocument/2006/relationships" id="261" r:id="Ra9dd8d0c58b148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02239451f4a24" /><Relationship Type="http://schemas.openxmlformats.org/officeDocument/2006/relationships/slide" Target="/ppt/slides/slide1.xml" Id="R80142e91d55049f5" /><Relationship Type="http://schemas.openxmlformats.org/officeDocument/2006/relationships/slide" Target="/ppt/slides/slide2.xml" Id="R64a507774fb14690" /><Relationship Type="http://schemas.openxmlformats.org/officeDocument/2006/relationships/slide" Target="/ppt/slides/slide3.xml" Id="R5983f2d9f668441a" /><Relationship Type="http://schemas.openxmlformats.org/officeDocument/2006/relationships/slide" Target="/ppt/slides/slide4.xml" Id="Rac325b7a480049da" /><Relationship Type="http://schemas.openxmlformats.org/officeDocument/2006/relationships/slide" Target="/ppt/slides/slide5.xml" Id="Rfc54ffe389a442bb" /><Relationship Type="http://schemas.openxmlformats.org/officeDocument/2006/relationships/slide" Target="/ppt/slides/slide6.xml" Id="Ra9dd8d0c58b148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991b99914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64ab7ac124e3d" /><Relationship Type="http://schemas.openxmlformats.org/officeDocument/2006/relationships/theme" Target="/ppt/slideMasters/theme/theme1.xml" Id="R0562b27bddd44c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64ab7ac12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0f6be2b0d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4857b9d9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cb8c42052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b53283b5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ecf6332704e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2657c7555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FORBUNDET STYRKE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02390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post@styrke.no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www.styrke.no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