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275000559246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237e5a72014657"/>
  </p:sldMasterIdLst>
  <p:sldIdLst>
    <p:sldId xmlns:r="http://schemas.openxmlformats.org/officeDocument/2006/relationships" id="256" r:id="R8569852a6bd74bcf"/>
    <p:sldId xmlns:r="http://schemas.openxmlformats.org/officeDocument/2006/relationships" id="257" r:id="R30a06f5cb610471f"/>
    <p:sldId xmlns:r="http://schemas.openxmlformats.org/officeDocument/2006/relationships" id="258" r:id="R99a9a99111a24fd4"/>
    <p:sldId xmlns:r="http://schemas.openxmlformats.org/officeDocument/2006/relationships" id="259" r:id="R61ffcf1ddeb541fe"/>
    <p:sldId xmlns:r="http://schemas.openxmlformats.org/officeDocument/2006/relationships" id="260" r:id="Rb7e5f60aa7b84b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237e5a72014657" /><Relationship Type="http://schemas.openxmlformats.org/officeDocument/2006/relationships/slide" Target="/ppt/slides/slide1.xml" Id="R8569852a6bd74bcf" /><Relationship Type="http://schemas.openxmlformats.org/officeDocument/2006/relationships/slide" Target="/ppt/slides/slide2.xml" Id="R30a06f5cb610471f" /><Relationship Type="http://schemas.openxmlformats.org/officeDocument/2006/relationships/slide" Target="/ppt/slides/slide3.xml" Id="R99a9a99111a24fd4" /><Relationship Type="http://schemas.openxmlformats.org/officeDocument/2006/relationships/slide" Target="/ppt/slides/slide4.xml" Id="R61ffcf1ddeb541fe" /><Relationship Type="http://schemas.openxmlformats.org/officeDocument/2006/relationships/slide" Target="/ppt/slides/slide5.xml" Id="Rb7e5f60aa7b84b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c8f61af3674a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81c17a88243fd" /><Relationship Type="http://schemas.openxmlformats.org/officeDocument/2006/relationships/theme" Target="/ppt/slideMasters/theme/theme1.xml" Id="R8dec279394434a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581c17a88243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2b51ac41642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1399f105014c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25a2e6b19e44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e04b3c98c41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f0903aa5cc4a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EVANGELISK ORIENTMISJON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EVANGELISK ORIENTMISJON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EVANGELISK ORIENTMISJON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EVANGELISK ORIENTMISJON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EVANGELISK ORIENTMISJON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EVANGELISK ORIENTMISJON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Slemdalsveien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eom@eom.no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971 433 841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EVANGELISK ORIENTMISJON</a:t>
            </a:r>
          </a:p>
        </p:txBody>
      </p:sp>
    </p:spTree>
  </p:cSld>
  <p:clrMapOvr>
    <a:masterClrMapping xmlns:a="http://schemas.openxmlformats.org/drawingml/2006/main"/>
  </p:clrMapOvr>
</p:sld>
</file>