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32b6ce18044b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3fa5ca78ee4bb3"/>
  </p:sldMasterIdLst>
  <p:sldIdLst>
    <p:sldId xmlns:r="http://schemas.openxmlformats.org/officeDocument/2006/relationships" id="256" r:id="Rf7eb83314407499e"/>
    <p:sldId xmlns:r="http://schemas.openxmlformats.org/officeDocument/2006/relationships" id="257" r:id="R7bded214c15e4c0e"/>
    <p:sldId xmlns:r="http://schemas.openxmlformats.org/officeDocument/2006/relationships" id="258" r:id="R1528c2c6479f4cb0"/>
    <p:sldId xmlns:r="http://schemas.openxmlformats.org/officeDocument/2006/relationships" id="259" r:id="Rd4a5e6b865864900"/>
    <p:sldId xmlns:r="http://schemas.openxmlformats.org/officeDocument/2006/relationships" id="260" r:id="R339021bb443846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3fa5ca78ee4bb3" /><Relationship Type="http://schemas.openxmlformats.org/officeDocument/2006/relationships/slide" Target="/ppt/slides/slide1.xml" Id="Rf7eb83314407499e" /><Relationship Type="http://schemas.openxmlformats.org/officeDocument/2006/relationships/slide" Target="/ppt/slides/slide2.xml" Id="R7bded214c15e4c0e" /><Relationship Type="http://schemas.openxmlformats.org/officeDocument/2006/relationships/slide" Target="/ppt/slides/slide3.xml" Id="R1528c2c6479f4cb0" /><Relationship Type="http://schemas.openxmlformats.org/officeDocument/2006/relationships/slide" Target="/ppt/slides/slide4.xml" Id="Rd4a5e6b865864900" /><Relationship Type="http://schemas.openxmlformats.org/officeDocument/2006/relationships/slide" Target="/ppt/slides/slide5.xml" Id="R339021bb443846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45ae283a5444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5746fb355480d" /><Relationship Type="http://schemas.openxmlformats.org/officeDocument/2006/relationships/theme" Target="/ppt/slideMasters/theme/theme1.xml" Id="Reb1214416b0c4c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f5746fb35548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0c3e5e1f0440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0c8f9b20e42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00fe5782343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cb334b27841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3c79dcf2bc4d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KFUK-KFUM GLOBAL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KFUK-KFUM GLOBAL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KFUK-KFUM GLOBAL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KFUK-KFUM GLOBAL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KFUK-KFUM GLOBAL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KFUK-KFUM GLOBAL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Krohgs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99 15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global@yglobal.no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www.kfuk-kfum-global.no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971 432 454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KFUK-KFUM GLOBAL</a:t>
            </a:r>
          </a:p>
        </p:txBody>
      </p:sp>
    </p:spTree>
  </p:cSld>
  <p:clrMapOvr>
    <a:masterClrMapping xmlns:a="http://schemas.openxmlformats.org/drawingml/2006/main"/>
  </p:clrMapOvr>
</p:sld>
</file>